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37"/>
  </p:notesMasterIdLst>
  <p:handoutMasterIdLst>
    <p:handoutMasterId r:id="rId38"/>
  </p:handoutMasterIdLst>
  <p:sldIdLst>
    <p:sldId id="256" r:id="rId2"/>
    <p:sldId id="264" r:id="rId3"/>
    <p:sldId id="257" r:id="rId4"/>
    <p:sldId id="265" r:id="rId5"/>
    <p:sldId id="259" r:id="rId6"/>
    <p:sldId id="260" r:id="rId7"/>
    <p:sldId id="266" r:id="rId8"/>
    <p:sldId id="261" r:id="rId9"/>
    <p:sldId id="273" r:id="rId10"/>
    <p:sldId id="267" r:id="rId11"/>
    <p:sldId id="262" r:id="rId12"/>
    <p:sldId id="268" r:id="rId13"/>
    <p:sldId id="269" r:id="rId14"/>
    <p:sldId id="270" r:id="rId15"/>
    <p:sldId id="271" r:id="rId16"/>
    <p:sldId id="272" r:id="rId17"/>
    <p:sldId id="274" r:id="rId18"/>
    <p:sldId id="263" r:id="rId19"/>
    <p:sldId id="276" r:id="rId20"/>
    <p:sldId id="278" r:id="rId21"/>
    <p:sldId id="279" r:id="rId22"/>
    <p:sldId id="277" r:id="rId23"/>
    <p:sldId id="280" r:id="rId24"/>
    <p:sldId id="275" r:id="rId25"/>
    <p:sldId id="281" r:id="rId26"/>
    <p:sldId id="283" r:id="rId27"/>
    <p:sldId id="282" r:id="rId28"/>
    <p:sldId id="284" r:id="rId29"/>
    <p:sldId id="285" r:id="rId30"/>
    <p:sldId id="286" r:id="rId31"/>
    <p:sldId id="287" r:id="rId32"/>
    <p:sldId id="289" r:id="rId33"/>
    <p:sldId id="288" r:id="rId34"/>
    <p:sldId id="292" r:id="rId35"/>
    <p:sldId id="290" r:id="rId36"/>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p:cViewPr varScale="1">
        <p:scale>
          <a:sx n="99" d="100"/>
          <a:sy n="99" d="100"/>
        </p:scale>
        <p:origin x="1296"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6366"/>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D4B09D0-C6DB-1C80-E3CF-F0BEAC237453}"/>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4451A1C-3745-AA80-BC10-46A6438F022B}"/>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12/29/2024 am</a:t>
            </a:r>
          </a:p>
        </p:txBody>
      </p:sp>
      <p:sp>
        <p:nvSpPr>
          <p:cNvPr id="4" name="Footer Placeholder 3">
            <a:extLst>
              <a:ext uri="{FF2B5EF4-FFF2-40B4-BE49-F238E27FC236}">
                <a16:creationId xmlns:a16="http://schemas.microsoft.com/office/drawing/2014/main" id="{C2544FE1-DED8-6954-1B54-EC3F77F9C475}"/>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621716AD-2B7B-6201-2290-37EFD759E73D}"/>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777C6488-1BAF-4CBD-9001-BB2974CFFB8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173908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12/29/2024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7050FD7E-1801-4942-AD44-9B921FA235F8}" type="slidenum">
              <a:rPr lang="en-US" smtClean="0"/>
              <a:t>‹#›</a:t>
            </a:fld>
            <a:endParaRPr lang="en-US"/>
          </a:p>
        </p:txBody>
      </p:sp>
    </p:spTree>
    <p:extLst>
      <p:ext uri="{BB962C8B-B14F-4D97-AF65-F5344CB8AC3E}">
        <p14:creationId xmlns:p14="http://schemas.microsoft.com/office/powerpoint/2010/main" val="77561068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iblegateway.com/passage/?search=Romans%2013%3A12&amp;version=NASB1995"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50FD7E-1801-4942-AD44-9B921FA235F8}" type="slidenum">
              <a:rPr lang="en-US" smtClean="0"/>
              <a:t>1</a:t>
            </a:fld>
            <a:endParaRPr lang="en-US"/>
          </a:p>
        </p:txBody>
      </p:sp>
      <p:sp>
        <p:nvSpPr>
          <p:cNvPr id="5" name="Date Placeholder 4">
            <a:extLst>
              <a:ext uri="{FF2B5EF4-FFF2-40B4-BE49-F238E27FC236}">
                <a16:creationId xmlns:a16="http://schemas.microsoft.com/office/drawing/2014/main" id="{1265B7C5-6BAD-371B-0EF5-04FC43D4AB49}"/>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5EC5F4F0-7F0E-323F-E84B-CB7E90E0580D}"/>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410209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22E09-87E4-54CC-665B-E5B707E28C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E9AE2E-176F-70BB-F5D1-301768B4B5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CB10FE-F151-4010-DFB0-4C32B33B46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2BCD780-4B8F-9F2E-E2B5-DD4D86211F56}"/>
              </a:ext>
            </a:extLst>
          </p:cNvPr>
          <p:cNvSpPr>
            <a:spLocks noGrp="1"/>
          </p:cNvSpPr>
          <p:nvPr>
            <p:ph type="sldNum" sz="quarter" idx="5"/>
          </p:nvPr>
        </p:nvSpPr>
        <p:spPr/>
        <p:txBody>
          <a:bodyPr/>
          <a:lstStyle/>
          <a:p>
            <a:fld id="{7050FD7E-1801-4942-AD44-9B921FA235F8}" type="slidenum">
              <a:rPr lang="en-US" smtClean="0"/>
              <a:t>20</a:t>
            </a:fld>
            <a:endParaRPr lang="en-US"/>
          </a:p>
        </p:txBody>
      </p:sp>
      <p:sp>
        <p:nvSpPr>
          <p:cNvPr id="5" name="Date Placeholder 4">
            <a:extLst>
              <a:ext uri="{FF2B5EF4-FFF2-40B4-BE49-F238E27FC236}">
                <a16:creationId xmlns:a16="http://schemas.microsoft.com/office/drawing/2014/main" id="{0BC3D9C3-F67F-D52A-2157-87CB3B3F408C}"/>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82726970-0398-739A-9A37-1155F3EE4C86}"/>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205992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12082-D822-2517-2ABF-42AD2DF8E6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5036B6-FC88-7759-9844-C67AFFC6DF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2C9EEF-AA89-0FB7-8E35-BDE18390101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D0976C1-2E19-F6AE-69E7-59ED3B2F98FA}"/>
              </a:ext>
            </a:extLst>
          </p:cNvPr>
          <p:cNvSpPr>
            <a:spLocks noGrp="1"/>
          </p:cNvSpPr>
          <p:nvPr>
            <p:ph type="sldNum" sz="quarter" idx="5"/>
          </p:nvPr>
        </p:nvSpPr>
        <p:spPr/>
        <p:txBody>
          <a:bodyPr/>
          <a:lstStyle/>
          <a:p>
            <a:fld id="{7050FD7E-1801-4942-AD44-9B921FA235F8}" type="slidenum">
              <a:rPr lang="en-US" smtClean="0"/>
              <a:t>21</a:t>
            </a:fld>
            <a:endParaRPr lang="en-US"/>
          </a:p>
        </p:txBody>
      </p:sp>
      <p:sp>
        <p:nvSpPr>
          <p:cNvPr id="5" name="Date Placeholder 4">
            <a:extLst>
              <a:ext uri="{FF2B5EF4-FFF2-40B4-BE49-F238E27FC236}">
                <a16:creationId xmlns:a16="http://schemas.microsoft.com/office/drawing/2014/main" id="{CEC9B773-B5A1-607B-03C9-518A71F9CCCF}"/>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88565096-AD14-0182-95E9-4B9B4AE5FF56}"/>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451935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8C6DE-9FE7-98B4-FA39-D3838FDD93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AA54FA-F3C7-EC57-08CA-3676C6D989C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84D155-DC11-4B90-F060-D890AA278FA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CD39E53-CE5A-561D-0E19-86C5F37C00B4}"/>
              </a:ext>
            </a:extLst>
          </p:cNvPr>
          <p:cNvSpPr>
            <a:spLocks noGrp="1"/>
          </p:cNvSpPr>
          <p:nvPr>
            <p:ph type="sldNum" sz="quarter" idx="5"/>
          </p:nvPr>
        </p:nvSpPr>
        <p:spPr/>
        <p:txBody>
          <a:bodyPr/>
          <a:lstStyle/>
          <a:p>
            <a:fld id="{7050FD7E-1801-4942-AD44-9B921FA235F8}" type="slidenum">
              <a:rPr lang="en-US" smtClean="0"/>
              <a:t>22</a:t>
            </a:fld>
            <a:endParaRPr lang="en-US"/>
          </a:p>
        </p:txBody>
      </p:sp>
      <p:sp>
        <p:nvSpPr>
          <p:cNvPr id="5" name="Date Placeholder 4">
            <a:extLst>
              <a:ext uri="{FF2B5EF4-FFF2-40B4-BE49-F238E27FC236}">
                <a16:creationId xmlns:a16="http://schemas.microsoft.com/office/drawing/2014/main" id="{C8286613-51DB-C920-6106-C19DFD40119D}"/>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A9082B6D-1375-E6CB-2565-FDA3B6EE71B7}"/>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95857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EF6DA1-43F3-7E14-CD2D-1967A1D26A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F05922-5F76-0B6F-7990-2CA3E20255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7B574D-D76B-AB2E-160E-805BD245E07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6E459A9-EF5F-899A-AB69-4F3EC3A0C3EF}"/>
              </a:ext>
            </a:extLst>
          </p:cNvPr>
          <p:cNvSpPr>
            <a:spLocks noGrp="1"/>
          </p:cNvSpPr>
          <p:nvPr>
            <p:ph type="sldNum" sz="quarter" idx="5"/>
          </p:nvPr>
        </p:nvSpPr>
        <p:spPr/>
        <p:txBody>
          <a:bodyPr/>
          <a:lstStyle/>
          <a:p>
            <a:fld id="{7050FD7E-1801-4942-AD44-9B921FA235F8}" type="slidenum">
              <a:rPr lang="en-US" smtClean="0"/>
              <a:t>23</a:t>
            </a:fld>
            <a:endParaRPr lang="en-US"/>
          </a:p>
        </p:txBody>
      </p:sp>
      <p:sp>
        <p:nvSpPr>
          <p:cNvPr id="5" name="Date Placeholder 4">
            <a:extLst>
              <a:ext uri="{FF2B5EF4-FFF2-40B4-BE49-F238E27FC236}">
                <a16:creationId xmlns:a16="http://schemas.microsoft.com/office/drawing/2014/main" id="{B143316E-7594-6E46-8D30-BB3C050B1C5A}"/>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CBC517C3-668A-837C-6758-8ABB06F9B8F3}"/>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310245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76D7EF-CA88-8A65-C5BB-396334632F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B39A94-DF27-3D9B-A400-DBEA5B3815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C7B68F-7793-EC99-8EC0-6E5E530B34F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ED156CB-B8C4-5586-70C2-FD268035BB49}"/>
              </a:ext>
            </a:extLst>
          </p:cNvPr>
          <p:cNvSpPr>
            <a:spLocks noGrp="1"/>
          </p:cNvSpPr>
          <p:nvPr>
            <p:ph type="sldNum" sz="quarter" idx="5"/>
          </p:nvPr>
        </p:nvSpPr>
        <p:spPr/>
        <p:txBody>
          <a:bodyPr/>
          <a:lstStyle/>
          <a:p>
            <a:fld id="{7050FD7E-1801-4942-AD44-9B921FA235F8}" type="slidenum">
              <a:rPr lang="en-US" smtClean="0"/>
              <a:t>24</a:t>
            </a:fld>
            <a:endParaRPr lang="en-US"/>
          </a:p>
        </p:txBody>
      </p:sp>
      <p:sp>
        <p:nvSpPr>
          <p:cNvPr id="5" name="Date Placeholder 4">
            <a:extLst>
              <a:ext uri="{FF2B5EF4-FFF2-40B4-BE49-F238E27FC236}">
                <a16:creationId xmlns:a16="http://schemas.microsoft.com/office/drawing/2014/main" id="{3B46EA16-A8E1-EDCA-8CCB-B79D3F8BFF63}"/>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DEED2E45-F1D2-2A60-9974-EB771E89E5E3}"/>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202881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23AF3-0DF6-8765-AA35-B3979A192A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271789-2815-EE4A-DA0B-F81F6C57B1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91C4B56-5670-A484-CEA0-78F69D7C93A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B7DF54A-D4EF-B413-B1AB-9CDF049FDF8D}"/>
              </a:ext>
            </a:extLst>
          </p:cNvPr>
          <p:cNvSpPr>
            <a:spLocks noGrp="1"/>
          </p:cNvSpPr>
          <p:nvPr>
            <p:ph type="sldNum" sz="quarter" idx="5"/>
          </p:nvPr>
        </p:nvSpPr>
        <p:spPr/>
        <p:txBody>
          <a:bodyPr/>
          <a:lstStyle/>
          <a:p>
            <a:fld id="{7050FD7E-1801-4942-AD44-9B921FA235F8}" type="slidenum">
              <a:rPr lang="en-US" smtClean="0"/>
              <a:t>25</a:t>
            </a:fld>
            <a:endParaRPr lang="en-US"/>
          </a:p>
        </p:txBody>
      </p:sp>
      <p:sp>
        <p:nvSpPr>
          <p:cNvPr id="5" name="Date Placeholder 4">
            <a:extLst>
              <a:ext uri="{FF2B5EF4-FFF2-40B4-BE49-F238E27FC236}">
                <a16:creationId xmlns:a16="http://schemas.microsoft.com/office/drawing/2014/main" id="{ADE58F3E-8605-FC09-A5FC-2A9230D8E64D}"/>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49C4B63E-EB8C-A05A-AEF7-7CEE7CC1F5F8}"/>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647716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37EA90-E421-4786-614A-67FA186FFC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5C94DB-961B-B37C-EA0B-DC337A4D46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45F386-0906-8E47-4946-0BCD41FA73E8}"/>
              </a:ext>
            </a:extLst>
          </p:cNvPr>
          <p:cNvSpPr>
            <a:spLocks noGrp="1"/>
          </p:cNvSpPr>
          <p:nvPr>
            <p:ph type="body" idx="1"/>
          </p:nvPr>
        </p:nvSpPr>
        <p:spPr/>
        <p:txBody>
          <a:bodyPr/>
          <a:lstStyle/>
          <a:p>
            <a:pPr defTabSz="990511">
              <a:defRPr/>
            </a:pPr>
            <a:endParaRPr lang="en-US" dirty="0"/>
          </a:p>
        </p:txBody>
      </p:sp>
      <p:sp>
        <p:nvSpPr>
          <p:cNvPr id="4" name="Slide Number Placeholder 3">
            <a:extLst>
              <a:ext uri="{FF2B5EF4-FFF2-40B4-BE49-F238E27FC236}">
                <a16:creationId xmlns:a16="http://schemas.microsoft.com/office/drawing/2014/main" id="{D013B43D-0374-DCEA-BA52-9D19A4AC30CB}"/>
              </a:ext>
            </a:extLst>
          </p:cNvPr>
          <p:cNvSpPr>
            <a:spLocks noGrp="1"/>
          </p:cNvSpPr>
          <p:nvPr>
            <p:ph type="sldNum" sz="quarter" idx="5"/>
          </p:nvPr>
        </p:nvSpPr>
        <p:spPr/>
        <p:txBody>
          <a:bodyPr/>
          <a:lstStyle/>
          <a:p>
            <a:fld id="{7050FD7E-1801-4942-AD44-9B921FA235F8}" type="slidenum">
              <a:rPr lang="en-US" smtClean="0"/>
              <a:t>26</a:t>
            </a:fld>
            <a:endParaRPr lang="en-US"/>
          </a:p>
        </p:txBody>
      </p:sp>
      <p:sp>
        <p:nvSpPr>
          <p:cNvPr id="5" name="Date Placeholder 4">
            <a:extLst>
              <a:ext uri="{FF2B5EF4-FFF2-40B4-BE49-F238E27FC236}">
                <a16:creationId xmlns:a16="http://schemas.microsoft.com/office/drawing/2014/main" id="{E0109CCA-F57C-06C8-E9BA-51FBC76FB7F6}"/>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C60293DF-652A-9007-3FF3-A37C7B7590E2}"/>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1466605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2FFCC-690D-6E57-7E5A-CB85F0F4B8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16DA9A-5153-D02E-059B-71A93AA3B2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93FE3E-0B02-1008-7A1F-6AEB6216B6F4}"/>
              </a:ext>
            </a:extLst>
          </p:cNvPr>
          <p:cNvSpPr>
            <a:spLocks noGrp="1"/>
          </p:cNvSpPr>
          <p:nvPr>
            <p:ph type="body" idx="1"/>
          </p:nvPr>
        </p:nvSpPr>
        <p:spPr/>
        <p:txBody>
          <a:bodyPr/>
          <a:lstStyle/>
          <a:p>
            <a:pPr defTabSz="990511">
              <a:defRPr/>
            </a:pPr>
            <a:r>
              <a:rPr lang="en-US" altLang="en-US" b="1" dirty="0">
                <a:solidFill>
                  <a:srgbClr val="FF0000"/>
                </a:solidFill>
                <a:latin typeface="Verdana" panose="020B0604030504040204" pitchFamily="34" charset="0"/>
                <a:ea typeface="Verdana" panose="020B0604030504040204" pitchFamily="34" charset="0"/>
              </a:rPr>
              <a:t>Ephesians 6:11-12 </a:t>
            </a:r>
            <a:r>
              <a:rPr lang="en-US" altLang="en-US" i="1" dirty="0">
                <a:latin typeface="Verdana" panose="020B0604030504040204" pitchFamily="34" charset="0"/>
                <a:ea typeface="Verdana" panose="020B0604030504040204" pitchFamily="34" charset="0"/>
              </a:rPr>
              <a:t>“Put on the full armor of God, so that you will be able to stand firm against the schemes of the devil. For our struggle is not against flesh and blood, but against the rulers, against the powers, against the world forces of this darkness, against the spiritual forces of wickedness in the heavenly places. </a:t>
            </a:r>
            <a:endParaRPr lang="en-US" dirty="0"/>
          </a:p>
        </p:txBody>
      </p:sp>
      <p:sp>
        <p:nvSpPr>
          <p:cNvPr id="4" name="Slide Number Placeholder 3">
            <a:extLst>
              <a:ext uri="{FF2B5EF4-FFF2-40B4-BE49-F238E27FC236}">
                <a16:creationId xmlns:a16="http://schemas.microsoft.com/office/drawing/2014/main" id="{F67A549D-302B-2C3B-9FF7-4930E17DC168}"/>
              </a:ext>
            </a:extLst>
          </p:cNvPr>
          <p:cNvSpPr>
            <a:spLocks noGrp="1"/>
          </p:cNvSpPr>
          <p:nvPr>
            <p:ph type="sldNum" sz="quarter" idx="5"/>
          </p:nvPr>
        </p:nvSpPr>
        <p:spPr/>
        <p:txBody>
          <a:bodyPr/>
          <a:lstStyle/>
          <a:p>
            <a:fld id="{7050FD7E-1801-4942-AD44-9B921FA235F8}" type="slidenum">
              <a:rPr lang="en-US" smtClean="0"/>
              <a:t>27</a:t>
            </a:fld>
            <a:endParaRPr lang="en-US"/>
          </a:p>
        </p:txBody>
      </p:sp>
      <p:sp>
        <p:nvSpPr>
          <p:cNvPr id="5" name="Date Placeholder 4">
            <a:extLst>
              <a:ext uri="{FF2B5EF4-FFF2-40B4-BE49-F238E27FC236}">
                <a16:creationId xmlns:a16="http://schemas.microsoft.com/office/drawing/2014/main" id="{02CB6BD1-5543-BD0F-DAF7-DC78EDD3D038}"/>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583DA2BD-299F-66F3-3BD1-F7FAF88E4209}"/>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4085825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0C406-F6F8-E96B-18FF-CFF1DA148B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88E1A6-BF06-473D-2485-12B66B492A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F6E1FF-0E85-EF83-F165-52DF5C2CF18D}"/>
              </a:ext>
            </a:extLst>
          </p:cNvPr>
          <p:cNvSpPr>
            <a:spLocks noGrp="1"/>
          </p:cNvSpPr>
          <p:nvPr>
            <p:ph type="body" idx="1"/>
          </p:nvPr>
        </p:nvSpPr>
        <p:spPr/>
        <p:txBody>
          <a:bodyPr/>
          <a:lstStyle/>
          <a:p>
            <a:pPr defTabSz="990511">
              <a:defRPr/>
            </a:pPr>
            <a:r>
              <a:rPr lang="en-US" altLang="en-US" b="1" dirty="0">
                <a:solidFill>
                  <a:srgbClr val="FF0000"/>
                </a:solidFill>
                <a:latin typeface="Verdana" panose="020B0604030504040204" pitchFamily="34" charset="0"/>
                <a:ea typeface="Verdana" panose="020B0604030504040204" pitchFamily="34" charset="0"/>
              </a:rPr>
              <a:t>Ephesians 6:13-17 </a:t>
            </a:r>
            <a:r>
              <a:rPr lang="en-US" altLang="en-US" i="1" dirty="0">
                <a:latin typeface="Verdana" panose="020B0604030504040204" pitchFamily="34" charset="0"/>
                <a:ea typeface="Verdana" panose="020B0604030504040204" pitchFamily="34" charset="0"/>
              </a:rPr>
              <a:t>“Put on the full armor of God, so that you will be able to stand firm against the schemes of the devil. For our struggle is not against flesh and blood, but against the rulers, against the powers, against the world forces of this darkness, against the spiritual forces of wickedness in the heavenly places. Therefore, take up the full armor of God, so that you will be able to resist in the evil day, and having done everything, to stand firm. Stand firm therefore, having girded your loins with truth, and having put on the breastplate of righteousness, and having shod your feet with the preparation of the gospel of peace; in addition to all, taking up the shield of faith with which you will be able to extinguish all the flaming arrows of the evil one. And take the helmet of salvation, and the sword of the Spirit, which is the word of God.”</a:t>
            </a:r>
            <a:endParaRPr lang="en-US" dirty="0"/>
          </a:p>
        </p:txBody>
      </p:sp>
      <p:sp>
        <p:nvSpPr>
          <p:cNvPr id="4" name="Slide Number Placeholder 3">
            <a:extLst>
              <a:ext uri="{FF2B5EF4-FFF2-40B4-BE49-F238E27FC236}">
                <a16:creationId xmlns:a16="http://schemas.microsoft.com/office/drawing/2014/main" id="{FE55A029-8CB6-0128-F979-2DB7D74F6E08}"/>
              </a:ext>
            </a:extLst>
          </p:cNvPr>
          <p:cNvSpPr>
            <a:spLocks noGrp="1"/>
          </p:cNvSpPr>
          <p:nvPr>
            <p:ph type="sldNum" sz="quarter" idx="5"/>
          </p:nvPr>
        </p:nvSpPr>
        <p:spPr/>
        <p:txBody>
          <a:bodyPr/>
          <a:lstStyle/>
          <a:p>
            <a:fld id="{7050FD7E-1801-4942-AD44-9B921FA235F8}" type="slidenum">
              <a:rPr lang="en-US" smtClean="0"/>
              <a:t>28</a:t>
            </a:fld>
            <a:endParaRPr lang="en-US"/>
          </a:p>
        </p:txBody>
      </p:sp>
      <p:sp>
        <p:nvSpPr>
          <p:cNvPr id="5" name="Date Placeholder 4">
            <a:extLst>
              <a:ext uri="{FF2B5EF4-FFF2-40B4-BE49-F238E27FC236}">
                <a16:creationId xmlns:a16="http://schemas.microsoft.com/office/drawing/2014/main" id="{C53C719A-E890-5A54-18C2-7538FE7A64B3}"/>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7886506C-5BB4-65EB-6574-5CFD254F91E3}"/>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42895955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65EBA-910D-9393-B66F-956A45203B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5B0E3C-8E55-AE1D-676F-6EC31ED090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F3278E-95CF-8DFE-18F8-48D236609AD8}"/>
              </a:ext>
            </a:extLst>
          </p:cNvPr>
          <p:cNvSpPr>
            <a:spLocks noGrp="1"/>
          </p:cNvSpPr>
          <p:nvPr>
            <p:ph type="body" idx="1"/>
          </p:nvPr>
        </p:nvSpPr>
        <p:spPr/>
        <p:txBody>
          <a:bodyPr/>
          <a:lstStyle/>
          <a:p>
            <a:pPr defTabSz="990511">
              <a:defRPr/>
            </a:pPr>
            <a:endParaRPr lang="en-US" dirty="0"/>
          </a:p>
        </p:txBody>
      </p:sp>
      <p:sp>
        <p:nvSpPr>
          <p:cNvPr id="4" name="Slide Number Placeholder 3">
            <a:extLst>
              <a:ext uri="{FF2B5EF4-FFF2-40B4-BE49-F238E27FC236}">
                <a16:creationId xmlns:a16="http://schemas.microsoft.com/office/drawing/2014/main" id="{BEE6204F-298B-5226-E77B-1932F6188AFC}"/>
              </a:ext>
            </a:extLst>
          </p:cNvPr>
          <p:cNvSpPr>
            <a:spLocks noGrp="1"/>
          </p:cNvSpPr>
          <p:nvPr>
            <p:ph type="sldNum" sz="quarter" idx="5"/>
          </p:nvPr>
        </p:nvSpPr>
        <p:spPr/>
        <p:txBody>
          <a:bodyPr/>
          <a:lstStyle/>
          <a:p>
            <a:fld id="{7050FD7E-1801-4942-AD44-9B921FA235F8}" type="slidenum">
              <a:rPr lang="en-US" smtClean="0"/>
              <a:t>29</a:t>
            </a:fld>
            <a:endParaRPr lang="en-US"/>
          </a:p>
        </p:txBody>
      </p:sp>
      <p:sp>
        <p:nvSpPr>
          <p:cNvPr id="5" name="Date Placeholder 4">
            <a:extLst>
              <a:ext uri="{FF2B5EF4-FFF2-40B4-BE49-F238E27FC236}">
                <a16:creationId xmlns:a16="http://schemas.microsoft.com/office/drawing/2014/main" id="{70C66E87-1782-DCD5-C5E9-1DDE222F642A}"/>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B06C39FD-EBD2-49D5-FBAD-D1F2D5747B9C}"/>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720406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Verdana" panose="020B0604030504040204" pitchFamily="34" charset="0"/>
                <a:ea typeface="Verdana" panose="020B0604030504040204" pitchFamily="34" charset="0"/>
              </a:rPr>
              <a:t>Exodus 7:8-13	</a:t>
            </a:r>
            <a:r>
              <a:rPr lang="en-US" b="0" i="0" dirty="0">
                <a:solidFill>
                  <a:srgbClr val="000000"/>
                </a:solidFill>
                <a:effectLst/>
                <a:latin typeface="system-ui"/>
              </a:rPr>
              <a:t>Now the </a:t>
            </a:r>
            <a:r>
              <a:rPr lang="en-US" b="0" i="0" cap="small" dirty="0">
                <a:solidFill>
                  <a:srgbClr val="000000"/>
                </a:solidFill>
                <a:effectLst/>
                <a:latin typeface="system-ui"/>
              </a:rPr>
              <a:t>Lord</a:t>
            </a:r>
            <a:r>
              <a:rPr lang="en-US" b="0" i="0" dirty="0">
                <a:solidFill>
                  <a:srgbClr val="000000"/>
                </a:solidFill>
                <a:effectLst/>
                <a:latin typeface="system-ui"/>
              </a:rPr>
              <a:t> spoke to Moses and Aaron, saying, </a:t>
            </a:r>
            <a:r>
              <a:rPr lang="en-US" b="1" i="0" baseline="30000" dirty="0">
                <a:solidFill>
                  <a:srgbClr val="000000"/>
                </a:solidFill>
                <a:effectLst/>
                <a:latin typeface="system-ui"/>
              </a:rPr>
              <a:t>9 </a:t>
            </a:r>
            <a:r>
              <a:rPr lang="en-US" b="0" i="0" dirty="0">
                <a:solidFill>
                  <a:srgbClr val="000000"/>
                </a:solidFill>
                <a:effectLst/>
                <a:latin typeface="system-ui"/>
              </a:rPr>
              <a:t>“When Pharaoh speaks to you, saying, ‘Work a miracle,’ then you shall say to Aaron, ‘Take your staff and throw </a:t>
            </a:r>
            <a:r>
              <a:rPr lang="en-US" b="0" i="1" dirty="0">
                <a:solidFill>
                  <a:srgbClr val="000000"/>
                </a:solidFill>
                <a:effectLst/>
                <a:latin typeface="system-ui"/>
              </a:rPr>
              <a:t>it</a:t>
            </a:r>
            <a:r>
              <a:rPr lang="en-US" b="0" i="0" dirty="0">
                <a:solidFill>
                  <a:srgbClr val="000000"/>
                </a:solidFill>
                <a:effectLst/>
                <a:latin typeface="system-ui"/>
              </a:rPr>
              <a:t> down before Pharaoh, </a:t>
            </a:r>
            <a:r>
              <a:rPr lang="en-US" b="0" i="1" dirty="0">
                <a:solidFill>
                  <a:srgbClr val="000000"/>
                </a:solidFill>
                <a:effectLst/>
                <a:latin typeface="system-ui"/>
              </a:rPr>
              <a:t>that</a:t>
            </a:r>
            <a:r>
              <a:rPr lang="en-US" b="0" i="0" dirty="0">
                <a:solidFill>
                  <a:srgbClr val="000000"/>
                </a:solidFill>
                <a:effectLst/>
                <a:latin typeface="system-ui"/>
              </a:rPr>
              <a:t> it may become a serpent.’” </a:t>
            </a:r>
            <a:r>
              <a:rPr lang="en-US" b="1" i="0" baseline="30000" dirty="0">
                <a:solidFill>
                  <a:srgbClr val="000000"/>
                </a:solidFill>
                <a:effectLst/>
                <a:latin typeface="system-ui"/>
              </a:rPr>
              <a:t>10 </a:t>
            </a:r>
            <a:r>
              <a:rPr lang="en-US" b="0" i="0" dirty="0">
                <a:solidFill>
                  <a:srgbClr val="000000"/>
                </a:solidFill>
                <a:effectLst/>
                <a:latin typeface="system-ui"/>
              </a:rPr>
              <a:t>So Moses and Aaron came to Pharaoh, and thus they did just as the </a:t>
            </a:r>
            <a:r>
              <a:rPr lang="en-US" b="0" i="0" cap="small" dirty="0">
                <a:solidFill>
                  <a:srgbClr val="000000"/>
                </a:solidFill>
                <a:effectLst/>
                <a:latin typeface="system-ui"/>
              </a:rPr>
              <a:t>Lord</a:t>
            </a:r>
            <a:r>
              <a:rPr lang="en-US" b="0" i="0" dirty="0">
                <a:solidFill>
                  <a:srgbClr val="000000"/>
                </a:solidFill>
                <a:effectLst/>
                <a:latin typeface="system-ui"/>
              </a:rPr>
              <a:t> had commanded; and Aaron threw his staff down before Pharaoh and his servants, and it became a serpent. </a:t>
            </a:r>
            <a:r>
              <a:rPr lang="en-US" b="1" i="0" baseline="30000" dirty="0">
                <a:solidFill>
                  <a:srgbClr val="000000"/>
                </a:solidFill>
                <a:effectLst/>
                <a:latin typeface="system-ui"/>
              </a:rPr>
              <a:t>11 </a:t>
            </a:r>
            <a:r>
              <a:rPr lang="en-US" b="0" i="0" dirty="0">
                <a:solidFill>
                  <a:srgbClr val="000000"/>
                </a:solidFill>
                <a:effectLst/>
                <a:latin typeface="system-ui"/>
              </a:rPr>
              <a:t>Then Pharaoh also called for </a:t>
            </a:r>
            <a:r>
              <a:rPr lang="en-US" b="0" i="1" dirty="0">
                <a:solidFill>
                  <a:srgbClr val="000000"/>
                </a:solidFill>
                <a:effectLst/>
                <a:latin typeface="system-ui"/>
              </a:rPr>
              <a:t>the</a:t>
            </a:r>
            <a:r>
              <a:rPr lang="en-US" b="0" i="0" dirty="0">
                <a:solidFill>
                  <a:srgbClr val="000000"/>
                </a:solidFill>
                <a:effectLst/>
                <a:latin typeface="system-ui"/>
              </a:rPr>
              <a:t> wise men and </a:t>
            </a:r>
            <a:r>
              <a:rPr lang="en-US" b="0" i="1" dirty="0">
                <a:solidFill>
                  <a:srgbClr val="000000"/>
                </a:solidFill>
                <a:effectLst/>
                <a:latin typeface="system-ui"/>
              </a:rPr>
              <a:t>the</a:t>
            </a:r>
            <a:r>
              <a:rPr lang="en-US" b="0" i="0" dirty="0">
                <a:solidFill>
                  <a:srgbClr val="000000"/>
                </a:solidFill>
                <a:effectLst/>
                <a:latin typeface="system-ui"/>
              </a:rPr>
              <a:t> sorcerers, and they also, the magicians of Egypt, did the same with their secret arts. </a:t>
            </a:r>
            <a:r>
              <a:rPr lang="en-US" b="1" i="0" baseline="30000" dirty="0">
                <a:solidFill>
                  <a:srgbClr val="000000"/>
                </a:solidFill>
                <a:effectLst/>
                <a:latin typeface="system-ui"/>
              </a:rPr>
              <a:t>12 </a:t>
            </a:r>
            <a:r>
              <a:rPr lang="en-US" b="0" i="0" dirty="0">
                <a:solidFill>
                  <a:srgbClr val="000000"/>
                </a:solidFill>
                <a:effectLst/>
                <a:latin typeface="system-ui"/>
              </a:rPr>
              <a:t>For each one threw down his staff and they turned into serpents. But Aaron’s staff swallowed up their staffs. </a:t>
            </a:r>
            <a:r>
              <a:rPr lang="en-US" b="1" i="0" baseline="30000" dirty="0">
                <a:solidFill>
                  <a:srgbClr val="000000"/>
                </a:solidFill>
                <a:effectLst/>
                <a:latin typeface="system-ui"/>
              </a:rPr>
              <a:t>13 </a:t>
            </a:r>
            <a:r>
              <a:rPr lang="en-US" b="0" i="0" dirty="0">
                <a:solidFill>
                  <a:srgbClr val="000000"/>
                </a:solidFill>
                <a:effectLst/>
                <a:latin typeface="system-ui"/>
              </a:rPr>
              <a:t>Yet Pharaoh’s heart was hardened, and he did not listen to them, as the </a:t>
            </a:r>
            <a:r>
              <a:rPr lang="en-US" b="0" i="0" cap="small" dirty="0">
                <a:solidFill>
                  <a:srgbClr val="000000"/>
                </a:solidFill>
                <a:effectLst/>
                <a:latin typeface="system-ui"/>
              </a:rPr>
              <a:t>Lord</a:t>
            </a:r>
            <a:r>
              <a:rPr lang="en-US" b="0" i="0" dirty="0">
                <a:solidFill>
                  <a:srgbClr val="000000"/>
                </a:solidFill>
                <a:effectLst/>
                <a:latin typeface="system-ui"/>
              </a:rPr>
              <a:t> had said.</a:t>
            </a:r>
          </a:p>
          <a:p>
            <a:endParaRPr lang="en-US" b="0" i="0" dirty="0">
              <a:solidFill>
                <a:srgbClr val="000000"/>
              </a:solidFill>
              <a:effectLst/>
              <a:latin typeface="system-ui"/>
            </a:endParaRPr>
          </a:p>
          <a:p>
            <a:r>
              <a:rPr lang="en-US" altLang="en-US" dirty="0">
                <a:latin typeface="Verdana" panose="020B0604030504040204" pitchFamily="34" charset="0"/>
                <a:ea typeface="Verdana" panose="020B0604030504040204" pitchFamily="34" charset="0"/>
              </a:rPr>
              <a:t>Exodus 7:15-17 </a:t>
            </a:r>
            <a:r>
              <a:rPr lang="en-US" b="0" i="0" dirty="0">
                <a:solidFill>
                  <a:srgbClr val="000000"/>
                </a:solidFill>
                <a:effectLst/>
                <a:latin typeface="system-ui"/>
              </a:rPr>
              <a:t>Go to Pharaoh in the morning as he is going out to the water, and station yourself to meet him on the bank of the Nile; and you shall take in your hand the staff that was turned into a serpent. </a:t>
            </a:r>
            <a:r>
              <a:rPr lang="en-US" b="1" i="0" baseline="30000" dirty="0">
                <a:solidFill>
                  <a:srgbClr val="000000"/>
                </a:solidFill>
                <a:effectLst/>
                <a:latin typeface="system-ui"/>
              </a:rPr>
              <a:t>16 </a:t>
            </a:r>
            <a:r>
              <a:rPr lang="en-US" b="0" i="0" dirty="0">
                <a:solidFill>
                  <a:srgbClr val="000000"/>
                </a:solidFill>
                <a:effectLst/>
                <a:latin typeface="system-ui"/>
              </a:rPr>
              <a:t>You shall say to him, ‘The </a:t>
            </a:r>
            <a:r>
              <a:rPr lang="en-US" b="0" i="0" cap="small" dirty="0">
                <a:solidFill>
                  <a:srgbClr val="000000"/>
                </a:solidFill>
                <a:effectLst/>
                <a:latin typeface="system-ui"/>
              </a:rPr>
              <a:t>Lord</a:t>
            </a:r>
            <a:r>
              <a:rPr lang="en-US" b="0" i="0" dirty="0">
                <a:solidFill>
                  <a:srgbClr val="000000"/>
                </a:solidFill>
                <a:effectLst/>
                <a:latin typeface="system-ui"/>
              </a:rPr>
              <a:t>, the God of the Hebrews, sent me to you, saying, “Let My people go, that they may serve Me in the wilderness. But behold, you have not listened until now.” </a:t>
            </a:r>
            <a:r>
              <a:rPr lang="en-US" b="1" i="0" baseline="30000" dirty="0">
                <a:solidFill>
                  <a:srgbClr val="000000"/>
                </a:solidFill>
                <a:effectLst/>
                <a:latin typeface="system-ui"/>
              </a:rPr>
              <a:t>17 </a:t>
            </a:r>
            <a:r>
              <a:rPr lang="en-US" b="0" i="0" dirty="0">
                <a:solidFill>
                  <a:srgbClr val="000000"/>
                </a:solidFill>
                <a:effectLst/>
                <a:latin typeface="system-ui"/>
              </a:rPr>
              <a:t>Thus says the </a:t>
            </a:r>
            <a:r>
              <a:rPr lang="en-US" b="0" i="0" cap="small" dirty="0">
                <a:solidFill>
                  <a:srgbClr val="000000"/>
                </a:solidFill>
                <a:effectLst/>
                <a:latin typeface="system-ui"/>
              </a:rPr>
              <a:t>Lord</a:t>
            </a:r>
            <a:r>
              <a:rPr lang="en-US" b="0" i="0" dirty="0">
                <a:solidFill>
                  <a:srgbClr val="000000"/>
                </a:solidFill>
                <a:effectLst/>
                <a:latin typeface="system-ui"/>
              </a:rPr>
              <a:t>, “By this you shall know that I am the </a:t>
            </a:r>
            <a:r>
              <a:rPr lang="en-US" b="0" i="0" cap="small" dirty="0">
                <a:solidFill>
                  <a:srgbClr val="000000"/>
                </a:solidFill>
                <a:effectLst/>
                <a:latin typeface="system-ui"/>
              </a:rPr>
              <a:t>Lord</a:t>
            </a:r>
            <a:r>
              <a:rPr lang="en-US" b="0" i="0" dirty="0">
                <a:solidFill>
                  <a:srgbClr val="000000"/>
                </a:solidFill>
                <a:effectLst/>
                <a:latin typeface="system-ui"/>
              </a:rPr>
              <a:t>: behold, I will strike the water that is in the Nile with the staff that is in my hand, and it will be turned to blood. </a:t>
            </a:r>
          </a:p>
          <a:p>
            <a:endParaRPr lang="en-US" altLang="en-US" b="0" i="0" dirty="0">
              <a:solidFill>
                <a:srgbClr val="000000"/>
              </a:solidFill>
              <a:effectLst/>
              <a:latin typeface="system-ui"/>
              <a:ea typeface="Verdana" panose="020B0604030504040204" pitchFamily="34" charset="0"/>
            </a:endParaRPr>
          </a:p>
          <a:p>
            <a:r>
              <a:rPr lang="en-US" altLang="en-US" dirty="0">
                <a:latin typeface="Verdana" panose="020B0604030504040204" pitchFamily="34" charset="0"/>
                <a:ea typeface="Verdana" panose="020B0604030504040204" pitchFamily="34" charset="0"/>
              </a:rPr>
              <a:t>Exodus 7:20 </a:t>
            </a:r>
            <a:r>
              <a:rPr lang="en-US" b="0" i="0" dirty="0">
                <a:solidFill>
                  <a:srgbClr val="000000"/>
                </a:solidFill>
                <a:effectLst/>
                <a:latin typeface="system-ui"/>
              </a:rPr>
              <a:t>So Moses and Aaron did even as the </a:t>
            </a:r>
            <a:r>
              <a:rPr lang="en-US" b="0" i="0" cap="small" dirty="0">
                <a:solidFill>
                  <a:srgbClr val="000000"/>
                </a:solidFill>
                <a:effectLst/>
                <a:latin typeface="system-ui"/>
              </a:rPr>
              <a:t>Lord</a:t>
            </a:r>
            <a:r>
              <a:rPr lang="en-US" b="0" i="0" dirty="0">
                <a:solidFill>
                  <a:srgbClr val="000000"/>
                </a:solidFill>
                <a:effectLst/>
                <a:latin typeface="system-ui"/>
              </a:rPr>
              <a:t> had commanded. And he lifted up the staff and struck the water that </a:t>
            </a:r>
            <a:r>
              <a:rPr lang="en-US" b="0" i="1" dirty="0">
                <a:solidFill>
                  <a:srgbClr val="000000"/>
                </a:solidFill>
                <a:effectLst/>
                <a:latin typeface="system-ui"/>
              </a:rPr>
              <a:t>was</a:t>
            </a:r>
            <a:r>
              <a:rPr lang="en-US" b="0" i="0" dirty="0">
                <a:solidFill>
                  <a:srgbClr val="000000"/>
                </a:solidFill>
                <a:effectLst/>
                <a:latin typeface="system-ui"/>
              </a:rPr>
              <a:t> in the Nile, in the sight of Pharaoh and in the sight of his servants, and all the water that </a:t>
            </a:r>
            <a:r>
              <a:rPr lang="en-US" b="0" i="1" dirty="0">
                <a:solidFill>
                  <a:srgbClr val="000000"/>
                </a:solidFill>
                <a:effectLst/>
                <a:latin typeface="system-ui"/>
              </a:rPr>
              <a:t>was</a:t>
            </a:r>
            <a:r>
              <a:rPr lang="en-US" b="0" i="0" dirty="0">
                <a:solidFill>
                  <a:srgbClr val="000000"/>
                </a:solidFill>
                <a:effectLst/>
                <a:latin typeface="system-ui"/>
              </a:rPr>
              <a:t> in the Nile was turned to blood. </a:t>
            </a:r>
            <a:r>
              <a:rPr lang="en-US" altLang="en-US" dirty="0">
                <a:latin typeface="Verdana" panose="020B0604030504040204" pitchFamily="34" charset="0"/>
                <a:ea typeface="Verdana" panose="020B0604030504040204" pitchFamily="34" charset="0"/>
              </a:rPr>
              <a:t> </a:t>
            </a:r>
          </a:p>
          <a:p>
            <a:endParaRPr lang="en-US" dirty="0">
              <a:latin typeface="Verdana" panose="020B0604030504040204" pitchFamily="34" charset="0"/>
              <a:ea typeface="Verdana" panose="020B0604030504040204" pitchFamily="34" charset="0"/>
            </a:endParaRPr>
          </a:p>
          <a:p>
            <a:r>
              <a:rPr lang="en-US" altLang="en-US" dirty="0">
                <a:latin typeface="Verdana" panose="020B0604030504040204" pitchFamily="34" charset="0"/>
                <a:ea typeface="Verdana" panose="020B0604030504040204" pitchFamily="34" charset="0"/>
              </a:rPr>
              <a:t>Exodus 8:5-6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said to Moses, “Say to Aaron, ‘Stretch out your hand with your staff over the rivers, over the streams and over the pools, and make frogs come up on the land of Egypt.’” </a:t>
            </a:r>
            <a:r>
              <a:rPr lang="en-US" b="1" i="0" baseline="30000" dirty="0">
                <a:solidFill>
                  <a:srgbClr val="000000"/>
                </a:solidFill>
                <a:effectLst/>
                <a:latin typeface="system-ui"/>
              </a:rPr>
              <a:t>6 </a:t>
            </a:r>
            <a:r>
              <a:rPr lang="en-US" b="0" i="0" dirty="0">
                <a:solidFill>
                  <a:srgbClr val="000000"/>
                </a:solidFill>
                <a:effectLst/>
                <a:latin typeface="system-ui"/>
              </a:rPr>
              <a:t>So Aaron stretched out his hand over the waters of Egypt, and the frogs came up and covered the land of Egypt. </a:t>
            </a:r>
            <a:r>
              <a:rPr lang="en-US" altLang="en-US" dirty="0">
                <a:latin typeface="Verdana" panose="020B0604030504040204" pitchFamily="34" charset="0"/>
                <a:ea typeface="Verdana" panose="020B0604030504040204" pitchFamily="34" charset="0"/>
              </a:rPr>
              <a:t> </a:t>
            </a:r>
            <a:endParaRPr lang="en-US" dirty="0"/>
          </a:p>
        </p:txBody>
      </p:sp>
      <p:sp>
        <p:nvSpPr>
          <p:cNvPr id="4" name="Slide Number Placeholder 3"/>
          <p:cNvSpPr>
            <a:spLocks noGrp="1"/>
          </p:cNvSpPr>
          <p:nvPr>
            <p:ph type="sldNum" sz="quarter" idx="5"/>
          </p:nvPr>
        </p:nvSpPr>
        <p:spPr/>
        <p:txBody>
          <a:bodyPr/>
          <a:lstStyle/>
          <a:p>
            <a:fld id="{7050FD7E-1801-4942-AD44-9B921FA235F8}" type="slidenum">
              <a:rPr lang="en-US" smtClean="0"/>
              <a:t>3</a:t>
            </a:fld>
            <a:endParaRPr lang="en-US"/>
          </a:p>
        </p:txBody>
      </p:sp>
      <p:sp>
        <p:nvSpPr>
          <p:cNvPr id="5" name="Date Placeholder 4">
            <a:extLst>
              <a:ext uri="{FF2B5EF4-FFF2-40B4-BE49-F238E27FC236}">
                <a16:creationId xmlns:a16="http://schemas.microsoft.com/office/drawing/2014/main" id="{A1983E99-CBFE-3166-6462-43505D460C9E}"/>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4544C0A6-79F7-3605-DE53-07E09B7F9460}"/>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88613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59105B-7260-7B48-8284-EDF4B7892E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64BB16-8DFC-855A-CA23-0022D6DA1C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BC370C2-491D-F51E-EE6F-2EA4DD8FB63C}"/>
              </a:ext>
            </a:extLst>
          </p:cNvPr>
          <p:cNvSpPr>
            <a:spLocks noGrp="1"/>
          </p:cNvSpPr>
          <p:nvPr>
            <p:ph type="body" idx="1"/>
          </p:nvPr>
        </p:nvSpPr>
        <p:spPr/>
        <p:txBody>
          <a:bodyPr/>
          <a:lstStyle/>
          <a:p>
            <a:pPr defTabSz="990511">
              <a:defRPr/>
            </a:pPr>
            <a:endParaRPr lang="en-US" dirty="0"/>
          </a:p>
        </p:txBody>
      </p:sp>
      <p:sp>
        <p:nvSpPr>
          <p:cNvPr id="4" name="Slide Number Placeholder 3">
            <a:extLst>
              <a:ext uri="{FF2B5EF4-FFF2-40B4-BE49-F238E27FC236}">
                <a16:creationId xmlns:a16="http://schemas.microsoft.com/office/drawing/2014/main" id="{6D2EE4A1-DBCB-73C0-983F-EFFD0A88305E}"/>
              </a:ext>
            </a:extLst>
          </p:cNvPr>
          <p:cNvSpPr>
            <a:spLocks noGrp="1"/>
          </p:cNvSpPr>
          <p:nvPr>
            <p:ph type="sldNum" sz="quarter" idx="5"/>
          </p:nvPr>
        </p:nvSpPr>
        <p:spPr/>
        <p:txBody>
          <a:bodyPr/>
          <a:lstStyle/>
          <a:p>
            <a:fld id="{7050FD7E-1801-4942-AD44-9B921FA235F8}" type="slidenum">
              <a:rPr lang="en-US" smtClean="0"/>
              <a:t>30</a:t>
            </a:fld>
            <a:endParaRPr lang="en-US"/>
          </a:p>
        </p:txBody>
      </p:sp>
      <p:sp>
        <p:nvSpPr>
          <p:cNvPr id="5" name="Date Placeholder 4">
            <a:extLst>
              <a:ext uri="{FF2B5EF4-FFF2-40B4-BE49-F238E27FC236}">
                <a16:creationId xmlns:a16="http://schemas.microsoft.com/office/drawing/2014/main" id="{E8116D40-4250-E9C2-937F-343BF623F593}"/>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7FD2B840-7B18-3D3A-0EEC-A706CB1AC57B}"/>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971911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B4AC60-5163-3894-C37A-87498ECEF6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4D9330-DD53-94DC-6312-6245B4280F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875D619-3966-CE17-405C-C00B01F3453E}"/>
              </a:ext>
            </a:extLst>
          </p:cNvPr>
          <p:cNvSpPr>
            <a:spLocks noGrp="1"/>
          </p:cNvSpPr>
          <p:nvPr>
            <p:ph type="body" idx="1"/>
          </p:nvPr>
        </p:nvSpPr>
        <p:spPr/>
        <p:txBody>
          <a:bodyPr/>
          <a:lstStyle/>
          <a:p>
            <a:pPr defTabSz="990511">
              <a:defRPr/>
            </a:pPr>
            <a:endParaRPr lang="en-US" dirty="0"/>
          </a:p>
        </p:txBody>
      </p:sp>
      <p:sp>
        <p:nvSpPr>
          <p:cNvPr id="4" name="Slide Number Placeholder 3">
            <a:extLst>
              <a:ext uri="{FF2B5EF4-FFF2-40B4-BE49-F238E27FC236}">
                <a16:creationId xmlns:a16="http://schemas.microsoft.com/office/drawing/2014/main" id="{FC345013-3579-EFEA-EB70-F65DC20382CD}"/>
              </a:ext>
            </a:extLst>
          </p:cNvPr>
          <p:cNvSpPr>
            <a:spLocks noGrp="1"/>
          </p:cNvSpPr>
          <p:nvPr>
            <p:ph type="sldNum" sz="quarter" idx="5"/>
          </p:nvPr>
        </p:nvSpPr>
        <p:spPr/>
        <p:txBody>
          <a:bodyPr/>
          <a:lstStyle/>
          <a:p>
            <a:fld id="{7050FD7E-1801-4942-AD44-9B921FA235F8}" type="slidenum">
              <a:rPr lang="en-US" smtClean="0"/>
              <a:t>31</a:t>
            </a:fld>
            <a:endParaRPr lang="en-US"/>
          </a:p>
        </p:txBody>
      </p:sp>
      <p:sp>
        <p:nvSpPr>
          <p:cNvPr id="5" name="Date Placeholder 4">
            <a:extLst>
              <a:ext uri="{FF2B5EF4-FFF2-40B4-BE49-F238E27FC236}">
                <a16:creationId xmlns:a16="http://schemas.microsoft.com/office/drawing/2014/main" id="{34BCA966-B24D-42C9-A6BF-B720A20DB593}"/>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1140BABA-254D-628D-ED33-DAD1E327BC18}"/>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8809919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96D10-197A-A970-89B9-8D084CFAC1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328958-FA09-638C-4338-01DA23A091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2D198C-157C-D068-A8B1-385F9725455C}"/>
              </a:ext>
            </a:extLst>
          </p:cNvPr>
          <p:cNvSpPr>
            <a:spLocks noGrp="1"/>
          </p:cNvSpPr>
          <p:nvPr>
            <p:ph type="body" idx="1"/>
          </p:nvPr>
        </p:nvSpPr>
        <p:spPr/>
        <p:txBody>
          <a:bodyPr/>
          <a:lstStyle/>
          <a:p>
            <a:pPr defTabSz="990511">
              <a:defRPr/>
            </a:pPr>
            <a:endParaRPr lang="en-US" dirty="0"/>
          </a:p>
        </p:txBody>
      </p:sp>
      <p:sp>
        <p:nvSpPr>
          <p:cNvPr id="4" name="Slide Number Placeholder 3">
            <a:extLst>
              <a:ext uri="{FF2B5EF4-FFF2-40B4-BE49-F238E27FC236}">
                <a16:creationId xmlns:a16="http://schemas.microsoft.com/office/drawing/2014/main" id="{BAF91537-AE1E-69DC-E647-35585B885EA3}"/>
              </a:ext>
            </a:extLst>
          </p:cNvPr>
          <p:cNvSpPr>
            <a:spLocks noGrp="1"/>
          </p:cNvSpPr>
          <p:nvPr>
            <p:ph type="sldNum" sz="quarter" idx="5"/>
          </p:nvPr>
        </p:nvSpPr>
        <p:spPr/>
        <p:txBody>
          <a:bodyPr/>
          <a:lstStyle/>
          <a:p>
            <a:fld id="{7050FD7E-1801-4942-AD44-9B921FA235F8}" type="slidenum">
              <a:rPr lang="en-US" smtClean="0"/>
              <a:t>32</a:t>
            </a:fld>
            <a:endParaRPr lang="en-US"/>
          </a:p>
        </p:txBody>
      </p:sp>
      <p:sp>
        <p:nvSpPr>
          <p:cNvPr id="5" name="Date Placeholder 4">
            <a:extLst>
              <a:ext uri="{FF2B5EF4-FFF2-40B4-BE49-F238E27FC236}">
                <a16:creationId xmlns:a16="http://schemas.microsoft.com/office/drawing/2014/main" id="{612666D5-1295-7872-F7A7-5F6D62E0BEA8}"/>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09E5266A-7ED5-EBE8-0F1A-EAB3503E26B5}"/>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693145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ECC2E-BD05-3C4E-21E3-C056A780E9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8E878F-A091-10DE-A133-CA5C71F1C0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94E0F3-26D8-F85A-C990-B3FB6885BB40}"/>
              </a:ext>
            </a:extLst>
          </p:cNvPr>
          <p:cNvSpPr>
            <a:spLocks noGrp="1"/>
          </p:cNvSpPr>
          <p:nvPr>
            <p:ph type="body" idx="1"/>
          </p:nvPr>
        </p:nvSpPr>
        <p:spPr/>
        <p:txBody>
          <a:bodyPr/>
          <a:lstStyle/>
          <a:p>
            <a:pPr defTabSz="990511">
              <a:defRPr/>
            </a:pPr>
            <a:endParaRPr lang="en-US" dirty="0"/>
          </a:p>
        </p:txBody>
      </p:sp>
      <p:sp>
        <p:nvSpPr>
          <p:cNvPr id="4" name="Slide Number Placeholder 3">
            <a:extLst>
              <a:ext uri="{FF2B5EF4-FFF2-40B4-BE49-F238E27FC236}">
                <a16:creationId xmlns:a16="http://schemas.microsoft.com/office/drawing/2014/main" id="{5388A103-DCC1-8158-3365-A302AB05C7EF}"/>
              </a:ext>
            </a:extLst>
          </p:cNvPr>
          <p:cNvSpPr>
            <a:spLocks noGrp="1"/>
          </p:cNvSpPr>
          <p:nvPr>
            <p:ph type="sldNum" sz="quarter" idx="5"/>
          </p:nvPr>
        </p:nvSpPr>
        <p:spPr/>
        <p:txBody>
          <a:bodyPr/>
          <a:lstStyle/>
          <a:p>
            <a:fld id="{7050FD7E-1801-4942-AD44-9B921FA235F8}" type="slidenum">
              <a:rPr lang="en-US" smtClean="0"/>
              <a:t>33</a:t>
            </a:fld>
            <a:endParaRPr lang="en-US"/>
          </a:p>
        </p:txBody>
      </p:sp>
      <p:sp>
        <p:nvSpPr>
          <p:cNvPr id="5" name="Date Placeholder 4">
            <a:extLst>
              <a:ext uri="{FF2B5EF4-FFF2-40B4-BE49-F238E27FC236}">
                <a16:creationId xmlns:a16="http://schemas.microsoft.com/office/drawing/2014/main" id="{BCCD5E31-2343-0155-F2FF-D73394B4CC39}"/>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4C57F8CA-D988-A3C5-D2D5-F4D6683558B8}"/>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4260575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1B393E-D08F-1A80-3300-04D8E9984F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396D09-BF97-062A-C05E-3CFA7FECC7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145143-CC21-D428-20A6-27C5DA0D319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F3FC359-902E-7F6B-AFE3-C63449CE6227}"/>
              </a:ext>
            </a:extLst>
          </p:cNvPr>
          <p:cNvSpPr>
            <a:spLocks noGrp="1"/>
          </p:cNvSpPr>
          <p:nvPr>
            <p:ph type="sldNum" sz="quarter" idx="5"/>
          </p:nvPr>
        </p:nvSpPr>
        <p:spPr/>
        <p:txBody>
          <a:bodyPr/>
          <a:lstStyle/>
          <a:p>
            <a:fld id="{7050FD7E-1801-4942-AD44-9B921FA235F8}" type="slidenum">
              <a:rPr lang="en-US" smtClean="0"/>
              <a:t>34</a:t>
            </a:fld>
            <a:endParaRPr lang="en-US"/>
          </a:p>
        </p:txBody>
      </p:sp>
      <p:sp>
        <p:nvSpPr>
          <p:cNvPr id="5" name="Date Placeholder 4">
            <a:extLst>
              <a:ext uri="{FF2B5EF4-FFF2-40B4-BE49-F238E27FC236}">
                <a16:creationId xmlns:a16="http://schemas.microsoft.com/office/drawing/2014/main" id="{0EF11FE9-67A4-8952-16EF-FE5D12052DFF}"/>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3F9A5A2D-CC58-304E-E41D-B5A20777C23C}"/>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570707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CD435-81D2-3D61-6279-D2B4620AF1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5DD9B7-2420-326A-AECE-8DC09DF178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68DCE3-1A1F-5359-9101-5EC1A5150845}"/>
              </a:ext>
            </a:extLst>
          </p:cNvPr>
          <p:cNvSpPr>
            <a:spLocks noGrp="1"/>
          </p:cNvSpPr>
          <p:nvPr>
            <p:ph type="body" idx="1"/>
          </p:nvPr>
        </p:nvSpPr>
        <p:spPr/>
        <p:txBody>
          <a:bodyPr/>
          <a:lstStyle/>
          <a:p>
            <a:r>
              <a:rPr lang="en-US" altLang="en-US" dirty="0">
                <a:latin typeface="Verdana" panose="020B0604030504040204" pitchFamily="34" charset="0"/>
                <a:ea typeface="Verdana" panose="020B0604030504040204" pitchFamily="34" charset="0"/>
              </a:rPr>
              <a:t>Exodus 8:16-17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said to Moses, “Say to Aaron, ‘Stretch out your staff and strike the dust of the earth, that it may become gnats through all the land of Egypt.’” </a:t>
            </a:r>
            <a:r>
              <a:rPr lang="en-US" b="1" i="0" baseline="30000" dirty="0">
                <a:solidFill>
                  <a:srgbClr val="000000"/>
                </a:solidFill>
                <a:effectLst/>
                <a:latin typeface="system-ui"/>
              </a:rPr>
              <a:t>17 </a:t>
            </a:r>
            <a:r>
              <a:rPr lang="en-US" b="0" i="0" dirty="0">
                <a:solidFill>
                  <a:srgbClr val="000000"/>
                </a:solidFill>
                <a:effectLst/>
                <a:latin typeface="system-ui"/>
              </a:rPr>
              <a:t>They did so; and Aaron stretched out his hand with his staff, and struck the dust of the earth, and there were gnats on man and beast. All the dust of the earth became gnats through all the land of Egypt. </a:t>
            </a:r>
          </a:p>
          <a:p>
            <a:endParaRPr lang="en-US" b="0" i="0" dirty="0">
              <a:solidFill>
                <a:srgbClr val="000000"/>
              </a:solidFill>
              <a:effectLst/>
              <a:latin typeface="system-ui"/>
            </a:endParaRPr>
          </a:p>
          <a:p>
            <a:r>
              <a:rPr lang="en-US" altLang="en-US" dirty="0">
                <a:latin typeface="Verdana" panose="020B0604030504040204" pitchFamily="34" charset="0"/>
                <a:ea typeface="Verdana" panose="020B0604030504040204" pitchFamily="34" charset="0"/>
              </a:rPr>
              <a:t>Exodus 9:22-24 </a:t>
            </a:r>
            <a:r>
              <a:rPr lang="en-US" b="1" i="0" baseline="30000" dirty="0">
                <a:solidFill>
                  <a:srgbClr val="000000"/>
                </a:solidFill>
                <a:effectLst/>
                <a:latin typeface="system-ui"/>
              </a:rPr>
              <a:t> </a:t>
            </a:r>
            <a:r>
              <a:rPr lang="en-US" b="0" i="0" dirty="0">
                <a:solidFill>
                  <a:srgbClr val="000000"/>
                </a:solidFill>
                <a:effectLst/>
                <a:latin typeface="system-ui"/>
              </a:rPr>
              <a:t>Now the </a:t>
            </a:r>
            <a:r>
              <a:rPr lang="en-US" b="0" i="0" cap="small" dirty="0">
                <a:solidFill>
                  <a:srgbClr val="000000"/>
                </a:solidFill>
                <a:effectLst/>
                <a:latin typeface="system-ui"/>
              </a:rPr>
              <a:t>Lord</a:t>
            </a:r>
            <a:r>
              <a:rPr lang="en-US" b="0" i="0" dirty="0">
                <a:solidFill>
                  <a:srgbClr val="000000"/>
                </a:solidFill>
                <a:effectLst/>
                <a:latin typeface="system-ui"/>
              </a:rPr>
              <a:t> said to Moses, “Stretch out your hand toward the sky, that hail may fall on all the land of Egypt, on man and on beast and on every plant of the field, throughout the land of Egypt.” </a:t>
            </a:r>
            <a:r>
              <a:rPr lang="en-US" b="1" i="0" baseline="30000" dirty="0">
                <a:solidFill>
                  <a:srgbClr val="000000"/>
                </a:solidFill>
                <a:effectLst/>
                <a:latin typeface="system-ui"/>
              </a:rPr>
              <a:t>23 </a:t>
            </a:r>
            <a:r>
              <a:rPr lang="en-US" b="0" i="0" dirty="0">
                <a:solidFill>
                  <a:srgbClr val="000000"/>
                </a:solidFill>
                <a:effectLst/>
                <a:latin typeface="system-ui"/>
              </a:rPr>
              <a:t>Moses stretched out his staff toward the sky, and the </a:t>
            </a:r>
            <a:r>
              <a:rPr lang="en-US" b="0" i="0" cap="small" dirty="0">
                <a:solidFill>
                  <a:srgbClr val="000000"/>
                </a:solidFill>
                <a:effectLst/>
                <a:latin typeface="system-ui"/>
              </a:rPr>
              <a:t>Lord</a:t>
            </a:r>
            <a:r>
              <a:rPr lang="en-US" b="0" i="0" dirty="0">
                <a:solidFill>
                  <a:srgbClr val="000000"/>
                </a:solidFill>
                <a:effectLst/>
                <a:latin typeface="system-ui"/>
              </a:rPr>
              <a:t> sent thunder and hail, and fire ran down to the earth. And the </a:t>
            </a:r>
            <a:r>
              <a:rPr lang="en-US" b="0" i="0" cap="small" dirty="0">
                <a:solidFill>
                  <a:srgbClr val="000000"/>
                </a:solidFill>
                <a:effectLst/>
                <a:latin typeface="system-ui"/>
              </a:rPr>
              <a:t>Lord</a:t>
            </a:r>
            <a:r>
              <a:rPr lang="en-US" b="0" i="0" dirty="0">
                <a:solidFill>
                  <a:srgbClr val="000000"/>
                </a:solidFill>
                <a:effectLst/>
                <a:latin typeface="system-ui"/>
              </a:rPr>
              <a:t> rained hail on the land of Egypt. </a:t>
            </a:r>
            <a:r>
              <a:rPr lang="en-US" b="1" i="0" baseline="30000" dirty="0">
                <a:solidFill>
                  <a:srgbClr val="000000"/>
                </a:solidFill>
                <a:effectLst/>
                <a:latin typeface="system-ui"/>
              </a:rPr>
              <a:t>24 </a:t>
            </a:r>
            <a:r>
              <a:rPr lang="en-US" b="0" i="0" dirty="0">
                <a:solidFill>
                  <a:srgbClr val="000000"/>
                </a:solidFill>
                <a:effectLst/>
                <a:latin typeface="system-ui"/>
              </a:rPr>
              <a:t>So there was hail, and fire flashing continually in the midst of the hail, very severe, such as had not been in all the land of Egypt since it became a nation. </a:t>
            </a:r>
          </a:p>
          <a:p>
            <a:endParaRPr lang="en-US" altLang="en-US" b="0" i="0" dirty="0">
              <a:solidFill>
                <a:srgbClr val="000000"/>
              </a:solidFill>
              <a:effectLst/>
              <a:latin typeface="system-ui"/>
              <a:ea typeface="Verdana" panose="020B0604030504040204" pitchFamily="34" charset="0"/>
            </a:endParaRPr>
          </a:p>
          <a:p>
            <a:r>
              <a:rPr lang="en-US" altLang="en-US" dirty="0">
                <a:latin typeface="Verdana" panose="020B0604030504040204" pitchFamily="34" charset="0"/>
                <a:ea typeface="Verdana" panose="020B0604030504040204" pitchFamily="34" charset="0"/>
              </a:rPr>
              <a:t>Exodus 10:12-13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said to Moses, “Stretch out your hand over the land of Egypt for the locusts, that they may come up on the land of Egypt and eat every plant of the land, </a:t>
            </a:r>
            <a:r>
              <a:rPr lang="en-US" b="0" i="1" dirty="0">
                <a:solidFill>
                  <a:srgbClr val="000000"/>
                </a:solidFill>
                <a:effectLst/>
                <a:latin typeface="system-ui"/>
              </a:rPr>
              <a:t>even</a:t>
            </a:r>
            <a:r>
              <a:rPr lang="en-US" b="0" i="0" dirty="0">
                <a:solidFill>
                  <a:srgbClr val="000000"/>
                </a:solidFill>
                <a:effectLst/>
                <a:latin typeface="system-ui"/>
              </a:rPr>
              <a:t> all that the hail has left.” </a:t>
            </a:r>
            <a:r>
              <a:rPr lang="en-US" b="1" i="0" baseline="30000" dirty="0">
                <a:solidFill>
                  <a:srgbClr val="000000"/>
                </a:solidFill>
                <a:effectLst/>
                <a:latin typeface="system-ui"/>
              </a:rPr>
              <a:t>13 </a:t>
            </a:r>
            <a:r>
              <a:rPr lang="en-US" b="0" i="0" dirty="0">
                <a:solidFill>
                  <a:srgbClr val="000000"/>
                </a:solidFill>
                <a:effectLst/>
                <a:latin typeface="system-ui"/>
              </a:rPr>
              <a:t>So Moses stretched out his staff over the land of Egypt, and the </a:t>
            </a:r>
            <a:r>
              <a:rPr lang="en-US" b="0" i="0" cap="small" dirty="0">
                <a:solidFill>
                  <a:srgbClr val="000000"/>
                </a:solidFill>
                <a:effectLst/>
                <a:latin typeface="system-ui"/>
              </a:rPr>
              <a:t>Lord</a:t>
            </a:r>
            <a:r>
              <a:rPr lang="en-US" b="0" i="0" dirty="0">
                <a:solidFill>
                  <a:srgbClr val="000000"/>
                </a:solidFill>
                <a:effectLst/>
                <a:latin typeface="system-ui"/>
              </a:rPr>
              <a:t> directed an east wind on the land all that day and all that night; and when it was morning, the east wind brought the locusts. </a:t>
            </a:r>
          </a:p>
          <a:p>
            <a:r>
              <a:rPr lang="en-US" altLang="en-US" dirty="0">
                <a:latin typeface="Verdana" panose="020B0604030504040204" pitchFamily="34" charset="0"/>
                <a:ea typeface="Verdana" panose="020B0604030504040204" pitchFamily="34" charset="0"/>
              </a:rPr>
              <a:t> </a:t>
            </a:r>
          </a:p>
          <a:p>
            <a:r>
              <a:rPr lang="en-US" altLang="en-US" dirty="0">
                <a:latin typeface="Verdana" panose="020B0604030504040204" pitchFamily="34" charset="0"/>
                <a:ea typeface="Verdana" panose="020B0604030504040204" pitchFamily="34" charset="0"/>
              </a:rPr>
              <a:t>Exodus 14:16 </a:t>
            </a:r>
            <a:r>
              <a:rPr lang="en-US" b="0" i="0" dirty="0">
                <a:solidFill>
                  <a:srgbClr val="000000"/>
                </a:solidFill>
                <a:effectLst/>
                <a:latin typeface="system-ui"/>
              </a:rPr>
              <a:t>As for you, lift up your staff and stretch out your hand over the sea and divide it, and the sons of Israel shall go through the midst of the sea on dry land. </a:t>
            </a:r>
            <a:endParaRPr lang="en-US" altLang="en-US" dirty="0">
              <a:latin typeface="Verdana" panose="020B0604030504040204" pitchFamily="34" charset="0"/>
              <a:ea typeface="Verdana" panose="020B0604030504040204" pitchFamily="34" charset="0"/>
            </a:endParaRPr>
          </a:p>
          <a:p>
            <a:endParaRPr lang="en-US" altLang="en-US" dirty="0">
              <a:latin typeface="Verdana" panose="020B0604030504040204" pitchFamily="34" charset="0"/>
              <a:ea typeface="Verdana" panose="020B0604030504040204" pitchFamily="34" charset="0"/>
            </a:endParaRPr>
          </a:p>
          <a:p>
            <a:r>
              <a:rPr lang="en-US" altLang="en-US" dirty="0">
                <a:latin typeface="Verdana" panose="020B0604030504040204" pitchFamily="34" charset="0"/>
                <a:ea typeface="Verdana" panose="020B0604030504040204" pitchFamily="34" charset="0"/>
              </a:rPr>
              <a:t>Exodus 14:21-22 </a:t>
            </a:r>
            <a:r>
              <a:rPr lang="en-US" b="0" i="0" dirty="0">
                <a:solidFill>
                  <a:srgbClr val="000000"/>
                </a:solidFill>
                <a:effectLst/>
                <a:latin typeface="system-ui"/>
              </a:rPr>
              <a:t>Then Moses stretched out his hand over the sea; and the </a:t>
            </a:r>
            <a:r>
              <a:rPr lang="en-US" b="0" i="0" cap="small" dirty="0">
                <a:solidFill>
                  <a:srgbClr val="000000"/>
                </a:solidFill>
                <a:effectLst/>
                <a:latin typeface="system-ui"/>
              </a:rPr>
              <a:t>Lord</a:t>
            </a:r>
            <a:r>
              <a:rPr lang="en-US" b="0" i="0" dirty="0">
                <a:solidFill>
                  <a:srgbClr val="000000"/>
                </a:solidFill>
                <a:effectLst/>
                <a:latin typeface="system-ui"/>
              </a:rPr>
              <a:t> swept the sea </a:t>
            </a:r>
            <a:r>
              <a:rPr lang="en-US" b="0" i="1" dirty="0">
                <a:solidFill>
                  <a:srgbClr val="000000"/>
                </a:solidFill>
                <a:effectLst/>
                <a:latin typeface="system-ui"/>
              </a:rPr>
              <a:t>back</a:t>
            </a:r>
            <a:r>
              <a:rPr lang="en-US" b="0" i="0" dirty="0">
                <a:solidFill>
                  <a:srgbClr val="000000"/>
                </a:solidFill>
                <a:effectLst/>
                <a:latin typeface="system-ui"/>
              </a:rPr>
              <a:t> by a strong east wind all night and turned the sea into dry land, so the waters were divided. </a:t>
            </a:r>
            <a:r>
              <a:rPr lang="en-US" b="1" i="0" baseline="30000" dirty="0">
                <a:solidFill>
                  <a:srgbClr val="000000"/>
                </a:solidFill>
                <a:effectLst/>
                <a:latin typeface="system-ui"/>
              </a:rPr>
              <a:t>22 </a:t>
            </a:r>
            <a:r>
              <a:rPr lang="en-US" b="0" i="0" dirty="0">
                <a:solidFill>
                  <a:srgbClr val="000000"/>
                </a:solidFill>
                <a:effectLst/>
                <a:latin typeface="system-ui"/>
              </a:rPr>
              <a:t>The sons of Israel went through the midst of the sea on the dry land, and the waters </a:t>
            </a:r>
            <a:r>
              <a:rPr lang="en-US" b="0" i="1" dirty="0">
                <a:solidFill>
                  <a:srgbClr val="000000"/>
                </a:solidFill>
                <a:effectLst/>
                <a:latin typeface="system-ui"/>
              </a:rPr>
              <a:t>were like</a:t>
            </a:r>
            <a:r>
              <a:rPr lang="en-US" b="0" i="0" dirty="0">
                <a:solidFill>
                  <a:srgbClr val="000000"/>
                </a:solidFill>
                <a:effectLst/>
                <a:latin typeface="system-ui"/>
              </a:rPr>
              <a:t> a wall to them on their right hand and on their left. </a:t>
            </a:r>
            <a:endParaRPr lang="en-US" altLang="en-US"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887AFAC7-5D33-C82E-D5D5-36F11E199477}"/>
              </a:ext>
            </a:extLst>
          </p:cNvPr>
          <p:cNvSpPr>
            <a:spLocks noGrp="1"/>
          </p:cNvSpPr>
          <p:nvPr>
            <p:ph type="sldNum" sz="quarter" idx="5"/>
          </p:nvPr>
        </p:nvSpPr>
        <p:spPr/>
        <p:txBody>
          <a:bodyPr/>
          <a:lstStyle/>
          <a:p>
            <a:fld id="{7050FD7E-1801-4942-AD44-9B921FA235F8}" type="slidenum">
              <a:rPr lang="en-US" smtClean="0"/>
              <a:t>4</a:t>
            </a:fld>
            <a:endParaRPr lang="en-US"/>
          </a:p>
        </p:txBody>
      </p:sp>
      <p:sp>
        <p:nvSpPr>
          <p:cNvPr id="5" name="Date Placeholder 4">
            <a:extLst>
              <a:ext uri="{FF2B5EF4-FFF2-40B4-BE49-F238E27FC236}">
                <a16:creationId xmlns:a16="http://schemas.microsoft.com/office/drawing/2014/main" id="{37869EB0-A83B-EF56-0AF3-54384DACCD1B}"/>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9A770B46-F226-3D05-63A7-7128CF0A65F7}"/>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1523526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Verdana" panose="020B0604030504040204" pitchFamily="34" charset="0"/>
                <a:ea typeface="Verdana" panose="020B0604030504040204" pitchFamily="34" charset="0"/>
              </a:rPr>
              <a:t>Judges 3:31 	</a:t>
            </a:r>
            <a:r>
              <a:rPr lang="en-US" b="0" i="0" dirty="0">
                <a:solidFill>
                  <a:srgbClr val="000000"/>
                </a:solidFill>
                <a:effectLst/>
                <a:latin typeface="system-ui"/>
              </a:rPr>
              <a:t>After him came Shamgar the son of Anath, who struck down six hundred Philistines with an ox goad; and he also saved Israel.</a:t>
            </a:r>
          </a:p>
          <a:p>
            <a:endParaRPr lang="en-US" b="0" i="0" dirty="0">
              <a:solidFill>
                <a:srgbClr val="000000"/>
              </a:solidFill>
              <a:effectLst/>
              <a:latin typeface="system-ui"/>
            </a:endParaRPr>
          </a:p>
          <a:p>
            <a:pPr defTabSz="990511">
              <a:defRPr/>
            </a:pPr>
            <a:r>
              <a:rPr lang="en-US" altLang="en-US" b="0" dirty="0">
                <a:solidFill>
                  <a:srgbClr val="FF0000"/>
                </a:solidFill>
                <a:latin typeface="Verdana" panose="020B0604030504040204" pitchFamily="34" charset="0"/>
                <a:ea typeface="Verdana" panose="020B0604030504040204" pitchFamily="34" charset="0"/>
              </a:rPr>
              <a:t>Judges 7:16-22a 	</a:t>
            </a:r>
            <a:r>
              <a:rPr lang="en-US" b="0" i="0" dirty="0">
                <a:solidFill>
                  <a:srgbClr val="000000"/>
                </a:solidFill>
                <a:effectLst/>
                <a:latin typeface="system-ui"/>
              </a:rPr>
              <a:t>He divided the 300 men into three companies, and he put trumpets and empty pitchers into the hands of all of them, with torches inside the pitchers. </a:t>
            </a:r>
            <a:r>
              <a:rPr lang="en-US" b="1" i="0" baseline="30000" dirty="0">
                <a:solidFill>
                  <a:srgbClr val="000000"/>
                </a:solidFill>
                <a:effectLst/>
                <a:latin typeface="system-ui"/>
              </a:rPr>
              <a:t>17 </a:t>
            </a:r>
            <a:r>
              <a:rPr lang="en-US" b="0" i="0" dirty="0">
                <a:solidFill>
                  <a:srgbClr val="000000"/>
                </a:solidFill>
                <a:effectLst/>
                <a:latin typeface="system-ui"/>
              </a:rPr>
              <a:t>He said to them, “Look at me and do likewise. And behold, when I come to the outskirts of the camp, do as I do. </a:t>
            </a:r>
            <a:r>
              <a:rPr lang="en-US" b="1" i="0" baseline="30000" dirty="0">
                <a:solidFill>
                  <a:srgbClr val="000000"/>
                </a:solidFill>
                <a:effectLst/>
                <a:latin typeface="system-ui"/>
              </a:rPr>
              <a:t>18 </a:t>
            </a:r>
            <a:r>
              <a:rPr lang="en-US" b="0" i="0" dirty="0">
                <a:solidFill>
                  <a:srgbClr val="000000"/>
                </a:solidFill>
                <a:effectLst/>
                <a:latin typeface="system-ui"/>
              </a:rPr>
              <a:t>When I and all who are with me blow the trumpet, then you also blow the trumpets all around the camp and say, ‘For the </a:t>
            </a:r>
            <a:r>
              <a:rPr lang="en-US" b="0" i="0" cap="small" dirty="0">
                <a:solidFill>
                  <a:srgbClr val="000000"/>
                </a:solidFill>
                <a:effectLst/>
                <a:latin typeface="system-ui"/>
              </a:rPr>
              <a:t>Lord</a:t>
            </a:r>
            <a:r>
              <a:rPr lang="en-US" b="0" i="0" dirty="0">
                <a:solidFill>
                  <a:srgbClr val="000000"/>
                </a:solidFill>
                <a:effectLst/>
                <a:latin typeface="system-ui"/>
              </a:rPr>
              <a:t> and for Gideon.’” </a:t>
            </a:r>
            <a:r>
              <a:rPr lang="en-US" b="1" i="0" baseline="30000" dirty="0">
                <a:solidFill>
                  <a:srgbClr val="000000"/>
                </a:solidFill>
                <a:effectLst/>
                <a:latin typeface="system-ui"/>
              </a:rPr>
              <a:t>19 </a:t>
            </a:r>
            <a:r>
              <a:rPr lang="en-US" b="0" i="0" dirty="0">
                <a:solidFill>
                  <a:srgbClr val="000000"/>
                </a:solidFill>
                <a:effectLst/>
                <a:latin typeface="system-ui"/>
              </a:rPr>
              <a:t>So Gideon and the hundred men who were with him came to the outskirts of the camp at the beginning of the middle watch, when they had just posted the watch; and they blew the trumpets and smashed the pitchers that were in their hands. </a:t>
            </a:r>
            <a:r>
              <a:rPr lang="en-US" b="1" i="0" baseline="30000" dirty="0">
                <a:solidFill>
                  <a:srgbClr val="000000"/>
                </a:solidFill>
                <a:effectLst/>
                <a:latin typeface="system-ui"/>
              </a:rPr>
              <a:t>20 </a:t>
            </a:r>
            <a:r>
              <a:rPr lang="en-US" b="0" i="0" dirty="0">
                <a:solidFill>
                  <a:srgbClr val="000000"/>
                </a:solidFill>
                <a:effectLst/>
                <a:latin typeface="system-ui"/>
              </a:rPr>
              <a:t>When the three companies blew the trumpets and broke the pitchers, they held the torches in their left hands and the trumpets in their right hands for blowing, and cried, “A sword for the </a:t>
            </a:r>
            <a:r>
              <a:rPr lang="en-US" b="0" i="0" cap="small" dirty="0">
                <a:solidFill>
                  <a:srgbClr val="000000"/>
                </a:solidFill>
                <a:effectLst/>
                <a:latin typeface="system-ui"/>
              </a:rPr>
              <a:t>Lord</a:t>
            </a:r>
            <a:r>
              <a:rPr lang="en-US" b="0" i="0" dirty="0">
                <a:solidFill>
                  <a:srgbClr val="000000"/>
                </a:solidFill>
                <a:effectLst/>
                <a:latin typeface="system-ui"/>
              </a:rPr>
              <a:t> and for Gideon!” </a:t>
            </a:r>
            <a:r>
              <a:rPr lang="en-US" b="1" i="0" baseline="30000" dirty="0">
                <a:solidFill>
                  <a:srgbClr val="000000"/>
                </a:solidFill>
                <a:effectLst/>
                <a:latin typeface="system-ui"/>
              </a:rPr>
              <a:t>21 </a:t>
            </a:r>
            <a:r>
              <a:rPr lang="en-US" b="0" i="0" dirty="0">
                <a:solidFill>
                  <a:srgbClr val="000000"/>
                </a:solidFill>
                <a:effectLst/>
                <a:latin typeface="system-ui"/>
              </a:rPr>
              <a:t>Each stood in his place around the camp; and all the army ran, crying out as they fled. </a:t>
            </a:r>
            <a:r>
              <a:rPr lang="en-US" b="1" i="0" baseline="30000" dirty="0">
                <a:solidFill>
                  <a:srgbClr val="000000"/>
                </a:solidFill>
                <a:effectLst/>
                <a:latin typeface="system-ui"/>
              </a:rPr>
              <a:t>22 </a:t>
            </a:r>
            <a:r>
              <a:rPr lang="en-US" b="0" i="0" dirty="0">
                <a:solidFill>
                  <a:srgbClr val="000000"/>
                </a:solidFill>
                <a:effectLst/>
                <a:latin typeface="system-ui"/>
              </a:rPr>
              <a:t>When they blew 300 trumpets, the </a:t>
            </a:r>
            <a:r>
              <a:rPr lang="en-US" b="0" i="0" cap="small" dirty="0">
                <a:solidFill>
                  <a:srgbClr val="000000"/>
                </a:solidFill>
                <a:effectLst/>
                <a:latin typeface="system-ui"/>
              </a:rPr>
              <a:t>Lord</a:t>
            </a:r>
            <a:r>
              <a:rPr lang="en-US" b="0" i="0" dirty="0">
                <a:solidFill>
                  <a:srgbClr val="000000"/>
                </a:solidFill>
                <a:effectLst/>
                <a:latin typeface="system-ui"/>
              </a:rPr>
              <a:t> set the sword of one against another even throughout the whole army; and the army fled…</a:t>
            </a:r>
          </a:p>
          <a:p>
            <a:endParaRPr lang="en-US" altLang="en-US" dirty="0">
              <a:latin typeface="Verdana" panose="020B0604030504040204" pitchFamily="34" charset="0"/>
              <a:ea typeface="Verdana" panose="020B0604030504040204" pitchFamily="34" charset="0"/>
            </a:endParaRPr>
          </a:p>
          <a:p>
            <a:pPr defTabSz="990511">
              <a:defRPr/>
            </a:pPr>
            <a:r>
              <a:rPr lang="en-US" altLang="en-US" dirty="0">
                <a:latin typeface="Verdana" panose="020B0604030504040204" pitchFamily="34" charset="0"/>
                <a:ea typeface="Verdana" panose="020B0604030504040204" pitchFamily="34" charset="0"/>
              </a:rPr>
              <a:t>Judges 15:14-15 	</a:t>
            </a:r>
            <a:r>
              <a:rPr lang="en-US" b="0" i="0" dirty="0">
                <a:solidFill>
                  <a:srgbClr val="000000"/>
                </a:solidFill>
                <a:effectLst/>
                <a:latin typeface="system-ui"/>
              </a:rPr>
              <a:t>When he came to Lehi, the Philistines shouted as they met him. And the Spirit of the </a:t>
            </a:r>
            <a:r>
              <a:rPr lang="en-US" b="0" i="0" cap="small" dirty="0">
                <a:solidFill>
                  <a:srgbClr val="000000"/>
                </a:solidFill>
                <a:effectLst/>
                <a:latin typeface="system-ui"/>
              </a:rPr>
              <a:t>Lord</a:t>
            </a:r>
            <a:r>
              <a:rPr lang="en-US" b="0" i="0" dirty="0">
                <a:solidFill>
                  <a:srgbClr val="000000"/>
                </a:solidFill>
                <a:effectLst/>
                <a:latin typeface="system-ui"/>
              </a:rPr>
              <a:t> came upon him mightily so that the ropes that were on his arms were as flax that is burned with fire, and his bonds dropped from his hands. </a:t>
            </a:r>
            <a:r>
              <a:rPr lang="en-US" b="1" i="0" baseline="30000" dirty="0">
                <a:solidFill>
                  <a:srgbClr val="000000"/>
                </a:solidFill>
                <a:effectLst/>
                <a:latin typeface="system-ui"/>
              </a:rPr>
              <a:t>15 </a:t>
            </a:r>
            <a:r>
              <a:rPr lang="en-US" b="0" i="0" dirty="0">
                <a:solidFill>
                  <a:srgbClr val="000000"/>
                </a:solidFill>
                <a:effectLst/>
                <a:latin typeface="system-ui"/>
              </a:rPr>
              <a:t>He found a fresh jawbone of a donkey, so he reached out and took it and killed a thousand men with it.</a:t>
            </a:r>
          </a:p>
          <a:p>
            <a:endParaRPr lang="en-US" alt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7050FD7E-1801-4942-AD44-9B921FA235F8}" type="slidenum">
              <a:rPr lang="en-US" smtClean="0"/>
              <a:t>6</a:t>
            </a:fld>
            <a:endParaRPr lang="en-US"/>
          </a:p>
        </p:txBody>
      </p:sp>
      <p:sp>
        <p:nvSpPr>
          <p:cNvPr id="5" name="Date Placeholder 4">
            <a:extLst>
              <a:ext uri="{FF2B5EF4-FFF2-40B4-BE49-F238E27FC236}">
                <a16:creationId xmlns:a16="http://schemas.microsoft.com/office/drawing/2014/main" id="{B7188A1C-188E-05C3-EB5E-A562C40F84AB}"/>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7B8B4789-71E5-21B2-C7A6-B096DB107243}"/>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308607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83222-F316-396A-4592-32C43C2ECF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33FABE-B24E-5D5C-CF6D-21D7243D64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2B6F9F-0CD1-3C93-4EE7-FFBF440FCDCC}"/>
              </a:ext>
            </a:extLst>
          </p:cNvPr>
          <p:cNvSpPr>
            <a:spLocks noGrp="1"/>
          </p:cNvSpPr>
          <p:nvPr>
            <p:ph type="body" idx="1"/>
          </p:nvPr>
        </p:nvSpPr>
        <p:spPr/>
        <p:txBody>
          <a:bodyPr/>
          <a:lstStyle/>
          <a:p>
            <a:r>
              <a:rPr lang="en-US" altLang="en-US" dirty="0">
                <a:latin typeface="Verdana" panose="020B0604030504040204" pitchFamily="34" charset="0"/>
                <a:ea typeface="Verdana" panose="020B0604030504040204" pitchFamily="34" charset="0"/>
              </a:rPr>
              <a:t>1 Samuel 17:50 	</a:t>
            </a:r>
            <a:r>
              <a:rPr lang="en-US" b="0" i="0" dirty="0">
                <a:solidFill>
                  <a:srgbClr val="000000"/>
                </a:solidFill>
                <a:effectLst/>
                <a:latin typeface="system-ui"/>
              </a:rPr>
              <a:t>Thus David prevailed over the Philistine with a sling and a stone, and he struck the Philistine and killed him; but there was no sword in David’s hand.</a:t>
            </a:r>
          </a:p>
          <a:p>
            <a:endParaRPr lang="en-US" b="0" i="0" dirty="0">
              <a:solidFill>
                <a:srgbClr val="000000"/>
              </a:solidFill>
              <a:effectLst/>
              <a:latin typeface="system-ui"/>
            </a:endParaRPr>
          </a:p>
          <a:p>
            <a:r>
              <a:rPr lang="en-US" altLang="en-US" dirty="0">
                <a:latin typeface="Verdana" panose="020B0604030504040204" pitchFamily="34" charset="0"/>
                <a:ea typeface="Verdana" panose="020B0604030504040204" pitchFamily="34" charset="0"/>
              </a:rPr>
              <a:t>Luke 21:1-4 	</a:t>
            </a:r>
            <a:r>
              <a:rPr lang="en-US" b="0" i="0" dirty="0">
                <a:solidFill>
                  <a:srgbClr val="000000"/>
                </a:solidFill>
                <a:effectLst/>
                <a:latin typeface="system-ui"/>
              </a:rPr>
              <a:t>And He looked up and saw the rich putting their gifts into the treasury. </a:t>
            </a:r>
            <a:r>
              <a:rPr lang="en-US" b="1" i="0" baseline="30000" dirty="0">
                <a:solidFill>
                  <a:srgbClr val="000000"/>
                </a:solidFill>
                <a:effectLst/>
                <a:latin typeface="system-ui"/>
              </a:rPr>
              <a:t>2 </a:t>
            </a:r>
            <a:r>
              <a:rPr lang="en-US" b="0" i="0" dirty="0">
                <a:solidFill>
                  <a:srgbClr val="000000"/>
                </a:solidFill>
                <a:effectLst/>
                <a:latin typeface="system-ui"/>
              </a:rPr>
              <a:t>And He saw a poor widow putting in two small copper coins. </a:t>
            </a:r>
            <a:r>
              <a:rPr lang="en-US" b="1" i="0" baseline="30000" dirty="0">
                <a:solidFill>
                  <a:srgbClr val="000000"/>
                </a:solidFill>
                <a:effectLst/>
                <a:latin typeface="system-ui"/>
              </a:rPr>
              <a:t>3 </a:t>
            </a:r>
            <a:r>
              <a:rPr lang="en-US" b="0" i="0" dirty="0">
                <a:solidFill>
                  <a:srgbClr val="000000"/>
                </a:solidFill>
                <a:effectLst/>
                <a:latin typeface="system-ui"/>
              </a:rPr>
              <a:t>And He said, “Truly I say to you, this poor widow put in more than all </a:t>
            </a:r>
            <a:r>
              <a:rPr lang="en-US" b="0" i="1" dirty="0">
                <a:solidFill>
                  <a:srgbClr val="000000"/>
                </a:solidFill>
                <a:effectLst/>
                <a:latin typeface="system-ui"/>
              </a:rPr>
              <a:t>of them</a:t>
            </a:r>
            <a:r>
              <a:rPr lang="en-US" b="0" i="0" dirty="0">
                <a:solidFill>
                  <a:srgbClr val="000000"/>
                </a:solidFill>
                <a:effectLst/>
                <a:latin typeface="system-ui"/>
              </a:rPr>
              <a:t>; </a:t>
            </a:r>
            <a:r>
              <a:rPr lang="en-US" b="1" i="0" baseline="30000" dirty="0">
                <a:solidFill>
                  <a:srgbClr val="000000"/>
                </a:solidFill>
                <a:effectLst/>
                <a:latin typeface="system-ui"/>
              </a:rPr>
              <a:t>4 </a:t>
            </a:r>
            <a:r>
              <a:rPr lang="en-US" b="0" i="0" dirty="0">
                <a:solidFill>
                  <a:srgbClr val="000000"/>
                </a:solidFill>
                <a:effectLst/>
                <a:latin typeface="system-ui"/>
              </a:rPr>
              <a:t>for they all out of their surplus put into the offering; but she out of her poverty put in all that she had to live on.”</a:t>
            </a:r>
          </a:p>
          <a:p>
            <a:endParaRPr lang="en-US" b="0" i="0" dirty="0">
              <a:solidFill>
                <a:srgbClr val="000000"/>
              </a:solidFill>
              <a:effectLst/>
              <a:latin typeface="system-ui"/>
            </a:endParaRPr>
          </a:p>
          <a:p>
            <a:r>
              <a:rPr lang="en-US" altLang="en-US" dirty="0">
                <a:latin typeface="Verdana" panose="020B0604030504040204" pitchFamily="34" charset="0"/>
                <a:ea typeface="Verdana" panose="020B0604030504040204" pitchFamily="34" charset="0"/>
              </a:rPr>
              <a:t>John 6:5-13	</a:t>
            </a:r>
            <a:r>
              <a:rPr lang="en-US" b="0" i="0" dirty="0">
                <a:solidFill>
                  <a:srgbClr val="000000"/>
                </a:solidFill>
                <a:effectLst/>
                <a:latin typeface="system-ui"/>
              </a:rPr>
              <a:t>Therefore Jesus, lifting up His eyes and seeing that a large crowd was coming to Him, *said to Philip, “Where are we to buy bread, so that these may eat?” </a:t>
            </a:r>
            <a:r>
              <a:rPr lang="en-US" b="1" i="0" baseline="30000" dirty="0">
                <a:solidFill>
                  <a:srgbClr val="000000"/>
                </a:solidFill>
                <a:effectLst/>
                <a:latin typeface="system-ui"/>
              </a:rPr>
              <a:t>6 </a:t>
            </a:r>
            <a:r>
              <a:rPr lang="en-US" b="0" i="0" dirty="0">
                <a:solidFill>
                  <a:srgbClr val="000000"/>
                </a:solidFill>
                <a:effectLst/>
                <a:latin typeface="system-ui"/>
              </a:rPr>
              <a:t>This He was saying to test him, for He Himself knew what He was intending to do. </a:t>
            </a:r>
            <a:r>
              <a:rPr lang="en-US" b="1" i="0" baseline="30000" dirty="0">
                <a:solidFill>
                  <a:srgbClr val="000000"/>
                </a:solidFill>
                <a:effectLst/>
                <a:latin typeface="system-ui"/>
              </a:rPr>
              <a:t>7 </a:t>
            </a:r>
            <a:r>
              <a:rPr lang="en-US" b="0" i="0" dirty="0">
                <a:solidFill>
                  <a:srgbClr val="000000"/>
                </a:solidFill>
                <a:effectLst/>
                <a:latin typeface="system-ui"/>
              </a:rPr>
              <a:t>Philip answered Him, “Two hundred denarii worth of bread is not sufficient for them, for everyone to receive a little.” </a:t>
            </a:r>
            <a:r>
              <a:rPr lang="en-US" b="1" i="0" baseline="30000" dirty="0">
                <a:solidFill>
                  <a:srgbClr val="000000"/>
                </a:solidFill>
                <a:effectLst/>
                <a:latin typeface="system-ui"/>
              </a:rPr>
              <a:t>8 </a:t>
            </a:r>
            <a:r>
              <a:rPr lang="en-US" b="0" i="0" dirty="0">
                <a:solidFill>
                  <a:srgbClr val="000000"/>
                </a:solidFill>
                <a:effectLst/>
                <a:latin typeface="system-ui"/>
              </a:rPr>
              <a:t>One of His disciples, Andrew, Simon Peter’s brother, *said to Him, </a:t>
            </a:r>
            <a:r>
              <a:rPr lang="en-US" b="1" i="0" baseline="30000" dirty="0">
                <a:solidFill>
                  <a:srgbClr val="000000"/>
                </a:solidFill>
                <a:effectLst/>
                <a:latin typeface="system-ui"/>
              </a:rPr>
              <a:t>9 </a:t>
            </a:r>
            <a:r>
              <a:rPr lang="en-US" b="0" i="0" dirty="0">
                <a:solidFill>
                  <a:srgbClr val="000000"/>
                </a:solidFill>
                <a:effectLst/>
                <a:latin typeface="system-ui"/>
              </a:rPr>
              <a:t>“There is a lad here who has five barley loaves and two fish, but what are these for so many people?” </a:t>
            </a:r>
            <a:r>
              <a:rPr lang="en-US" b="1" i="0" baseline="30000" dirty="0">
                <a:solidFill>
                  <a:srgbClr val="000000"/>
                </a:solidFill>
                <a:effectLst/>
                <a:latin typeface="system-ui"/>
              </a:rPr>
              <a:t>10 </a:t>
            </a:r>
            <a:r>
              <a:rPr lang="en-US" b="0" i="0" dirty="0">
                <a:solidFill>
                  <a:srgbClr val="000000"/>
                </a:solidFill>
                <a:effectLst/>
                <a:latin typeface="system-ui"/>
              </a:rPr>
              <a:t>Jesus said, “Have the people sit down.” Now there was much grass in the place. So the men sat down, in number about five thousand. </a:t>
            </a:r>
            <a:r>
              <a:rPr lang="en-US" b="1" i="0" baseline="30000" dirty="0">
                <a:solidFill>
                  <a:srgbClr val="000000"/>
                </a:solidFill>
                <a:effectLst/>
                <a:latin typeface="system-ui"/>
              </a:rPr>
              <a:t>11 </a:t>
            </a:r>
            <a:r>
              <a:rPr lang="en-US" b="0" i="0" dirty="0">
                <a:solidFill>
                  <a:srgbClr val="000000"/>
                </a:solidFill>
                <a:effectLst/>
                <a:latin typeface="system-ui"/>
              </a:rPr>
              <a:t>Jesus then took the loaves, and having given thanks, He distributed to those who were seated; likewise also of the fish as much as they wanted. </a:t>
            </a:r>
            <a:r>
              <a:rPr lang="en-US" b="1" i="0" baseline="30000" dirty="0">
                <a:solidFill>
                  <a:srgbClr val="000000"/>
                </a:solidFill>
                <a:effectLst/>
                <a:latin typeface="system-ui"/>
              </a:rPr>
              <a:t>12 </a:t>
            </a:r>
            <a:r>
              <a:rPr lang="en-US" b="0" i="0" dirty="0">
                <a:solidFill>
                  <a:srgbClr val="000000"/>
                </a:solidFill>
                <a:effectLst/>
                <a:latin typeface="system-ui"/>
              </a:rPr>
              <a:t>When they were filled, He *said to His disciples, “Gather up the leftover fragments so that nothing will be lost.” </a:t>
            </a:r>
            <a:r>
              <a:rPr lang="en-US" b="1" i="0" baseline="30000" dirty="0">
                <a:solidFill>
                  <a:srgbClr val="000000"/>
                </a:solidFill>
                <a:effectLst/>
                <a:latin typeface="system-ui"/>
              </a:rPr>
              <a:t>13 </a:t>
            </a:r>
            <a:r>
              <a:rPr lang="en-US" b="0" i="0" dirty="0">
                <a:solidFill>
                  <a:srgbClr val="000000"/>
                </a:solidFill>
                <a:effectLst/>
                <a:latin typeface="system-ui"/>
              </a:rPr>
              <a:t>So they gathered them up, and filled twelve baskets with fragments from the five barley loaves which were left over by those who had eaten. </a:t>
            </a:r>
            <a:endParaRPr lang="en-US" dirty="0"/>
          </a:p>
        </p:txBody>
      </p:sp>
      <p:sp>
        <p:nvSpPr>
          <p:cNvPr id="4" name="Slide Number Placeholder 3">
            <a:extLst>
              <a:ext uri="{FF2B5EF4-FFF2-40B4-BE49-F238E27FC236}">
                <a16:creationId xmlns:a16="http://schemas.microsoft.com/office/drawing/2014/main" id="{F700FF68-FB8C-B56A-70EE-AD5ACE866192}"/>
              </a:ext>
            </a:extLst>
          </p:cNvPr>
          <p:cNvSpPr>
            <a:spLocks noGrp="1"/>
          </p:cNvSpPr>
          <p:nvPr>
            <p:ph type="sldNum" sz="quarter" idx="5"/>
          </p:nvPr>
        </p:nvSpPr>
        <p:spPr/>
        <p:txBody>
          <a:bodyPr/>
          <a:lstStyle/>
          <a:p>
            <a:fld id="{7050FD7E-1801-4942-AD44-9B921FA235F8}" type="slidenum">
              <a:rPr lang="en-US" smtClean="0"/>
              <a:t>7</a:t>
            </a:fld>
            <a:endParaRPr lang="en-US"/>
          </a:p>
        </p:txBody>
      </p:sp>
      <p:sp>
        <p:nvSpPr>
          <p:cNvPr id="5" name="Date Placeholder 4">
            <a:extLst>
              <a:ext uri="{FF2B5EF4-FFF2-40B4-BE49-F238E27FC236}">
                <a16:creationId xmlns:a16="http://schemas.microsoft.com/office/drawing/2014/main" id="{5548D758-BA49-D773-1908-45CC304E89FF}"/>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C3C31763-6A9C-B882-43DC-EF8D03CD36F9}"/>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105460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50FD7E-1801-4942-AD44-9B921FA235F8}" type="slidenum">
              <a:rPr lang="en-US" smtClean="0"/>
              <a:t>10</a:t>
            </a:fld>
            <a:endParaRPr lang="en-US"/>
          </a:p>
        </p:txBody>
      </p:sp>
      <p:sp>
        <p:nvSpPr>
          <p:cNvPr id="5" name="Date Placeholder 4">
            <a:extLst>
              <a:ext uri="{FF2B5EF4-FFF2-40B4-BE49-F238E27FC236}">
                <a16:creationId xmlns:a16="http://schemas.microsoft.com/office/drawing/2014/main" id="{CC3B51FB-9E6C-42E0-F115-1333AA6F53C3}"/>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37706C9A-BC8E-7BCC-798F-241EB92E9585}"/>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1772340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must strive to be a good influence by doing good works with our hands</a:t>
            </a:r>
          </a:p>
          <a:p>
            <a:endParaRPr lang="en-US" dirty="0"/>
          </a:p>
          <a:p>
            <a:r>
              <a:rPr lang="en-US" dirty="0"/>
              <a:t>We must avoid being a bad influence by allowing our hands to participate in evil deeds, </a:t>
            </a:r>
          </a:p>
          <a:p>
            <a:endParaRPr lang="en-US" dirty="0"/>
          </a:p>
          <a:p>
            <a:pPr algn="l"/>
            <a:r>
              <a:rPr lang="en-US" b="0" i="0" u="none" strike="noStrike" dirty="0">
                <a:solidFill>
                  <a:srgbClr val="952004"/>
                </a:solidFill>
                <a:effectLst/>
                <a:latin typeface="system-ui"/>
                <a:hlinkClick r:id="rId3"/>
              </a:rPr>
              <a:t>Romans 13:12</a:t>
            </a:r>
            <a:r>
              <a:rPr lang="en-US" b="0" i="0" u="none" strike="noStrike" dirty="0">
                <a:solidFill>
                  <a:srgbClr val="952004"/>
                </a:solidFill>
                <a:effectLst/>
                <a:latin typeface="system-ui"/>
              </a:rPr>
              <a:t>-13 </a:t>
            </a:r>
            <a:r>
              <a:rPr lang="en-US" b="0" i="0" dirty="0">
                <a:solidFill>
                  <a:srgbClr val="000000"/>
                </a:solidFill>
                <a:effectLst/>
                <a:latin typeface="system-ui"/>
              </a:rPr>
              <a:t>The night is almost gone, and the day is near. Therefore let us lay aside the </a:t>
            </a:r>
            <a:r>
              <a:rPr lang="en-US" b="1" i="0" dirty="0">
                <a:solidFill>
                  <a:srgbClr val="000000"/>
                </a:solidFill>
                <a:effectLst/>
                <a:latin typeface="system-ui"/>
              </a:rPr>
              <a:t>deeds</a:t>
            </a:r>
            <a:r>
              <a:rPr lang="en-US" b="0" i="0" dirty="0">
                <a:solidFill>
                  <a:srgbClr val="000000"/>
                </a:solidFill>
                <a:effectLst/>
                <a:latin typeface="system-ui"/>
              </a:rPr>
              <a:t> </a:t>
            </a:r>
            <a:r>
              <a:rPr lang="en-US" b="1" i="0" dirty="0">
                <a:solidFill>
                  <a:srgbClr val="000000"/>
                </a:solidFill>
                <a:effectLst/>
                <a:latin typeface="system-ui"/>
              </a:rPr>
              <a:t>of</a:t>
            </a:r>
            <a:r>
              <a:rPr lang="en-US" b="0" i="0" dirty="0">
                <a:solidFill>
                  <a:srgbClr val="000000"/>
                </a:solidFill>
                <a:effectLst/>
                <a:latin typeface="system-ui"/>
              </a:rPr>
              <a:t> </a:t>
            </a:r>
            <a:r>
              <a:rPr lang="en-US" b="1" i="0" dirty="0">
                <a:solidFill>
                  <a:srgbClr val="000000"/>
                </a:solidFill>
                <a:effectLst/>
                <a:latin typeface="system-ui"/>
              </a:rPr>
              <a:t>darkness</a:t>
            </a:r>
            <a:r>
              <a:rPr lang="en-US" b="0" i="0" dirty="0">
                <a:solidFill>
                  <a:srgbClr val="000000"/>
                </a:solidFill>
                <a:effectLst/>
                <a:latin typeface="system-ui"/>
              </a:rPr>
              <a:t> and put on the armor </a:t>
            </a:r>
            <a:r>
              <a:rPr lang="en-US" b="1" i="0" dirty="0">
                <a:solidFill>
                  <a:srgbClr val="000000"/>
                </a:solidFill>
                <a:effectLst/>
                <a:latin typeface="system-ui"/>
              </a:rPr>
              <a:t>of</a:t>
            </a:r>
            <a:r>
              <a:rPr lang="en-US" b="0" i="0" dirty="0">
                <a:solidFill>
                  <a:srgbClr val="000000"/>
                </a:solidFill>
                <a:effectLst/>
                <a:latin typeface="system-ui"/>
              </a:rPr>
              <a:t> light. Let us behave properly as in the day, not in carousing and drunkenness, not in sexual promiscuity and sensuality, not in strife and jealousy.</a:t>
            </a:r>
          </a:p>
          <a:p>
            <a:pPr algn="l"/>
            <a:endParaRPr lang="en-US" b="0" i="0" dirty="0">
              <a:solidFill>
                <a:srgbClr val="000000"/>
              </a:solidFill>
              <a:effectLst/>
              <a:latin typeface="system-ui"/>
            </a:endParaRPr>
          </a:p>
          <a:p>
            <a:pPr algn="l"/>
            <a:endParaRPr lang="en-US" b="0" i="0" dirty="0">
              <a:solidFill>
                <a:srgbClr val="000000"/>
              </a:solidFill>
              <a:effectLst/>
              <a:latin typeface="system-ui"/>
            </a:endParaRPr>
          </a:p>
          <a:p>
            <a:endParaRPr lang="en-US" dirty="0"/>
          </a:p>
        </p:txBody>
      </p:sp>
      <p:sp>
        <p:nvSpPr>
          <p:cNvPr id="4" name="Slide Number Placeholder 3"/>
          <p:cNvSpPr>
            <a:spLocks noGrp="1"/>
          </p:cNvSpPr>
          <p:nvPr>
            <p:ph type="sldNum" sz="quarter" idx="5"/>
          </p:nvPr>
        </p:nvSpPr>
        <p:spPr/>
        <p:txBody>
          <a:bodyPr/>
          <a:lstStyle/>
          <a:p>
            <a:fld id="{7050FD7E-1801-4942-AD44-9B921FA235F8}" type="slidenum">
              <a:rPr lang="en-US" smtClean="0"/>
              <a:t>12</a:t>
            </a:fld>
            <a:endParaRPr lang="en-US"/>
          </a:p>
        </p:txBody>
      </p:sp>
      <p:sp>
        <p:nvSpPr>
          <p:cNvPr id="5" name="Date Placeholder 4">
            <a:extLst>
              <a:ext uri="{FF2B5EF4-FFF2-40B4-BE49-F238E27FC236}">
                <a16:creationId xmlns:a16="http://schemas.microsoft.com/office/drawing/2014/main" id="{BA481343-01C5-D367-17D7-881813A425CA}"/>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63602A37-7A78-BBDB-5CFC-8A3482D06DC5}"/>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038442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system-ui"/>
              </a:rPr>
              <a:t>Matthew 25:14-30	“For </a:t>
            </a:r>
            <a:r>
              <a:rPr lang="en-US" b="0" i="1" dirty="0">
                <a:solidFill>
                  <a:srgbClr val="000000"/>
                </a:solidFill>
                <a:effectLst/>
                <a:latin typeface="system-ui"/>
              </a:rPr>
              <a:t>it is</a:t>
            </a:r>
            <a:r>
              <a:rPr lang="en-US" b="0" i="0" dirty="0">
                <a:solidFill>
                  <a:srgbClr val="000000"/>
                </a:solidFill>
                <a:effectLst/>
                <a:latin typeface="system-ui"/>
              </a:rPr>
              <a:t> just like a man </a:t>
            </a:r>
            <a:r>
              <a:rPr lang="en-US" b="0" i="1" dirty="0">
                <a:solidFill>
                  <a:srgbClr val="000000"/>
                </a:solidFill>
                <a:effectLst/>
                <a:latin typeface="system-ui"/>
              </a:rPr>
              <a:t>about</a:t>
            </a:r>
            <a:r>
              <a:rPr lang="en-US" b="0" i="0" dirty="0">
                <a:solidFill>
                  <a:srgbClr val="000000"/>
                </a:solidFill>
                <a:effectLst/>
                <a:latin typeface="system-ui"/>
              </a:rPr>
              <a:t> to go on a journey, who called his own slaves and entrusted his possessions to them. </a:t>
            </a:r>
            <a:r>
              <a:rPr lang="en-US" b="1" i="0" baseline="30000" dirty="0">
                <a:solidFill>
                  <a:srgbClr val="000000"/>
                </a:solidFill>
                <a:effectLst/>
                <a:latin typeface="system-ui"/>
              </a:rPr>
              <a:t>15 </a:t>
            </a:r>
            <a:r>
              <a:rPr lang="en-US" b="0" i="0" dirty="0">
                <a:solidFill>
                  <a:srgbClr val="000000"/>
                </a:solidFill>
                <a:effectLst/>
                <a:latin typeface="system-ui"/>
              </a:rPr>
              <a:t>To one he gave five talents, to another, two, and to another, one, each according to his own ability; and he went on his journey. </a:t>
            </a:r>
            <a:r>
              <a:rPr lang="en-US" b="1" i="0" baseline="30000" dirty="0">
                <a:solidFill>
                  <a:srgbClr val="000000"/>
                </a:solidFill>
                <a:effectLst/>
                <a:latin typeface="system-ui"/>
              </a:rPr>
              <a:t>16 </a:t>
            </a:r>
            <a:r>
              <a:rPr lang="en-US" b="0" i="0" dirty="0">
                <a:solidFill>
                  <a:srgbClr val="000000"/>
                </a:solidFill>
                <a:effectLst/>
                <a:latin typeface="system-ui"/>
              </a:rPr>
              <a:t>Immediately the one who had received the five talents went and traded with them, and gained five more talents. </a:t>
            </a:r>
            <a:r>
              <a:rPr lang="en-US" b="1" i="0" baseline="30000" dirty="0">
                <a:solidFill>
                  <a:srgbClr val="000000"/>
                </a:solidFill>
                <a:effectLst/>
                <a:latin typeface="system-ui"/>
              </a:rPr>
              <a:t>17 </a:t>
            </a:r>
            <a:r>
              <a:rPr lang="en-US" b="0" i="0" dirty="0">
                <a:solidFill>
                  <a:srgbClr val="000000"/>
                </a:solidFill>
                <a:effectLst/>
                <a:latin typeface="system-ui"/>
              </a:rPr>
              <a:t>In the same manner the one who </a:t>
            </a:r>
            <a:r>
              <a:rPr lang="en-US" b="0" i="1" dirty="0">
                <a:solidFill>
                  <a:srgbClr val="000000"/>
                </a:solidFill>
                <a:effectLst/>
                <a:latin typeface="system-ui"/>
              </a:rPr>
              <a:t>had received</a:t>
            </a:r>
            <a:r>
              <a:rPr lang="en-US" b="0" i="0" dirty="0">
                <a:solidFill>
                  <a:srgbClr val="000000"/>
                </a:solidFill>
                <a:effectLst/>
                <a:latin typeface="system-ui"/>
              </a:rPr>
              <a:t> the two </a:t>
            </a:r>
            <a:r>
              <a:rPr lang="en-US" b="0" i="1" dirty="0">
                <a:solidFill>
                  <a:srgbClr val="000000"/>
                </a:solidFill>
                <a:effectLst/>
                <a:latin typeface="system-ui"/>
              </a:rPr>
              <a:t>talents</a:t>
            </a:r>
            <a:r>
              <a:rPr lang="en-US" b="0" i="0" dirty="0">
                <a:solidFill>
                  <a:srgbClr val="000000"/>
                </a:solidFill>
                <a:effectLst/>
                <a:latin typeface="system-ui"/>
              </a:rPr>
              <a:t> gained two more. </a:t>
            </a:r>
            <a:r>
              <a:rPr lang="en-US" b="1" i="0" baseline="30000" dirty="0">
                <a:solidFill>
                  <a:srgbClr val="000000"/>
                </a:solidFill>
                <a:effectLst/>
                <a:latin typeface="system-ui"/>
              </a:rPr>
              <a:t>18 </a:t>
            </a:r>
            <a:r>
              <a:rPr lang="en-US" b="0" i="0" dirty="0">
                <a:solidFill>
                  <a:srgbClr val="000000"/>
                </a:solidFill>
                <a:effectLst/>
                <a:latin typeface="system-ui"/>
              </a:rPr>
              <a:t>But he who received the one </a:t>
            </a:r>
            <a:r>
              <a:rPr lang="en-US" b="0" i="1" dirty="0">
                <a:solidFill>
                  <a:srgbClr val="000000"/>
                </a:solidFill>
                <a:effectLst/>
                <a:latin typeface="system-ui"/>
              </a:rPr>
              <a:t>talent</a:t>
            </a:r>
            <a:r>
              <a:rPr lang="en-US" b="0" i="0" dirty="0">
                <a:solidFill>
                  <a:srgbClr val="000000"/>
                </a:solidFill>
                <a:effectLst/>
                <a:latin typeface="system-ui"/>
              </a:rPr>
              <a:t> went away, and dug </a:t>
            </a:r>
            <a:r>
              <a:rPr lang="en-US" b="0" i="1" dirty="0">
                <a:solidFill>
                  <a:srgbClr val="000000"/>
                </a:solidFill>
                <a:effectLst/>
                <a:latin typeface="system-ui"/>
              </a:rPr>
              <a:t>a hole</a:t>
            </a:r>
            <a:r>
              <a:rPr lang="en-US" b="0" i="0" dirty="0">
                <a:solidFill>
                  <a:srgbClr val="000000"/>
                </a:solidFill>
                <a:effectLst/>
                <a:latin typeface="system-ui"/>
              </a:rPr>
              <a:t> in the ground and hid his master’s money.</a:t>
            </a:r>
          </a:p>
          <a:p>
            <a:pPr algn="l"/>
            <a:r>
              <a:rPr lang="en-US" b="1" i="0" baseline="30000" dirty="0">
                <a:solidFill>
                  <a:srgbClr val="000000"/>
                </a:solidFill>
                <a:effectLst/>
                <a:latin typeface="system-ui"/>
              </a:rPr>
              <a:t>19 </a:t>
            </a:r>
            <a:r>
              <a:rPr lang="en-US" b="0" i="0" dirty="0">
                <a:solidFill>
                  <a:srgbClr val="000000"/>
                </a:solidFill>
                <a:effectLst/>
                <a:latin typeface="system-ui"/>
              </a:rPr>
              <a:t>“Now after a long time the master of those slaves *came and *settled accounts with them. </a:t>
            </a:r>
            <a:r>
              <a:rPr lang="en-US" b="1" i="0" baseline="30000" dirty="0">
                <a:solidFill>
                  <a:srgbClr val="000000"/>
                </a:solidFill>
                <a:effectLst/>
                <a:latin typeface="system-ui"/>
              </a:rPr>
              <a:t>20 </a:t>
            </a:r>
            <a:r>
              <a:rPr lang="en-US" b="0" i="0" dirty="0">
                <a:solidFill>
                  <a:srgbClr val="000000"/>
                </a:solidFill>
                <a:effectLst/>
                <a:latin typeface="system-ui"/>
              </a:rPr>
              <a:t>The one who had received the five talents came up and brought five more talents, saying, ‘Master, you entrusted five talents to me. See, I have gained five more talents.’ </a:t>
            </a:r>
            <a:r>
              <a:rPr lang="en-US" b="1" i="0" baseline="30000" dirty="0">
                <a:solidFill>
                  <a:srgbClr val="000000"/>
                </a:solidFill>
                <a:effectLst/>
                <a:latin typeface="system-ui"/>
              </a:rPr>
              <a:t>21 </a:t>
            </a:r>
            <a:r>
              <a:rPr lang="en-US" b="0" i="0" dirty="0">
                <a:solidFill>
                  <a:srgbClr val="000000"/>
                </a:solidFill>
                <a:effectLst/>
                <a:latin typeface="system-ui"/>
              </a:rPr>
              <a:t>His master said to him, ‘Well done, good and faithful slave. You were faithful with a few things, I will put you in charge of many things; enter into the joy of your master.’</a:t>
            </a:r>
          </a:p>
          <a:p>
            <a:pPr algn="l"/>
            <a:r>
              <a:rPr lang="en-US" b="1" i="0" baseline="30000" dirty="0">
                <a:solidFill>
                  <a:srgbClr val="000000"/>
                </a:solidFill>
                <a:effectLst/>
                <a:latin typeface="system-ui"/>
              </a:rPr>
              <a:t>22 </a:t>
            </a:r>
            <a:r>
              <a:rPr lang="en-US" b="0" i="0" dirty="0">
                <a:solidFill>
                  <a:srgbClr val="000000"/>
                </a:solidFill>
                <a:effectLst/>
                <a:latin typeface="system-ui"/>
              </a:rPr>
              <a:t>“Also the one who </a:t>
            </a:r>
            <a:r>
              <a:rPr lang="en-US" b="0" i="1" dirty="0">
                <a:solidFill>
                  <a:srgbClr val="000000"/>
                </a:solidFill>
                <a:effectLst/>
                <a:latin typeface="system-ui"/>
              </a:rPr>
              <a:t>had received</a:t>
            </a:r>
            <a:r>
              <a:rPr lang="en-US" b="0" i="0" dirty="0">
                <a:solidFill>
                  <a:srgbClr val="000000"/>
                </a:solidFill>
                <a:effectLst/>
                <a:latin typeface="system-ui"/>
              </a:rPr>
              <a:t> the two talents came up and said, ‘Master, you entrusted two talents to me. See, I have gained two more talents.’ </a:t>
            </a:r>
            <a:r>
              <a:rPr lang="en-US" b="1" i="0" baseline="30000" dirty="0">
                <a:solidFill>
                  <a:srgbClr val="000000"/>
                </a:solidFill>
                <a:effectLst/>
                <a:latin typeface="system-ui"/>
              </a:rPr>
              <a:t>23 </a:t>
            </a:r>
            <a:r>
              <a:rPr lang="en-US" b="0" i="0" dirty="0">
                <a:solidFill>
                  <a:srgbClr val="000000"/>
                </a:solidFill>
                <a:effectLst/>
                <a:latin typeface="system-ui"/>
              </a:rPr>
              <a:t>His master said to him, ‘Well done, good and faithful slave. You were faithful with a few things, I will put you in charge of many things; enter into the joy of your master.’</a:t>
            </a:r>
          </a:p>
          <a:p>
            <a:pPr algn="l"/>
            <a:r>
              <a:rPr lang="en-US" b="1" i="0" baseline="30000" dirty="0">
                <a:solidFill>
                  <a:srgbClr val="000000"/>
                </a:solidFill>
                <a:effectLst/>
                <a:latin typeface="system-ui"/>
              </a:rPr>
              <a:t>24 </a:t>
            </a:r>
            <a:r>
              <a:rPr lang="en-US" b="0" i="0" dirty="0">
                <a:solidFill>
                  <a:srgbClr val="000000"/>
                </a:solidFill>
                <a:effectLst/>
                <a:latin typeface="system-ui"/>
              </a:rPr>
              <a:t>“And the one also who had received the one talent came up and said, ‘Master, I knew you to be a hard man, reaping where you did not sow and gathering where you scattered no </a:t>
            </a:r>
            <a:r>
              <a:rPr lang="en-US" b="0" i="1" dirty="0">
                <a:solidFill>
                  <a:srgbClr val="000000"/>
                </a:solidFill>
                <a:effectLst/>
                <a:latin typeface="system-ui"/>
              </a:rPr>
              <a:t>seed</a:t>
            </a:r>
            <a:r>
              <a:rPr lang="en-US" b="0" i="0" dirty="0">
                <a:solidFill>
                  <a:srgbClr val="000000"/>
                </a:solidFill>
                <a:effectLst/>
                <a:latin typeface="system-ui"/>
              </a:rPr>
              <a:t>. </a:t>
            </a:r>
            <a:r>
              <a:rPr lang="en-US" b="1" i="0" baseline="30000" dirty="0">
                <a:solidFill>
                  <a:srgbClr val="000000"/>
                </a:solidFill>
                <a:effectLst/>
                <a:latin typeface="system-ui"/>
              </a:rPr>
              <a:t>25 </a:t>
            </a:r>
            <a:r>
              <a:rPr lang="en-US" b="0" i="0" dirty="0">
                <a:solidFill>
                  <a:srgbClr val="000000"/>
                </a:solidFill>
                <a:effectLst/>
                <a:latin typeface="system-ui"/>
              </a:rPr>
              <a:t>And I was afraid, and went away and hid your talent in the ground. See, you have what is yours.’ </a:t>
            </a:r>
            <a:r>
              <a:rPr lang="en-US" b="1" i="0" baseline="30000" dirty="0">
                <a:solidFill>
                  <a:srgbClr val="000000"/>
                </a:solidFill>
                <a:effectLst/>
                <a:latin typeface="system-ui"/>
              </a:rPr>
              <a:t>26 </a:t>
            </a:r>
            <a:r>
              <a:rPr lang="en-US" b="0" i="0" dirty="0">
                <a:solidFill>
                  <a:srgbClr val="000000"/>
                </a:solidFill>
                <a:effectLst/>
                <a:latin typeface="system-ui"/>
              </a:rPr>
              <a:t>“But his master answered and said to him, ‘You wicked, lazy slave, you knew that I reap where I did not sow and gather where I scattered no </a:t>
            </a:r>
            <a:r>
              <a:rPr lang="en-US" b="0" i="1" dirty="0">
                <a:solidFill>
                  <a:srgbClr val="000000"/>
                </a:solidFill>
                <a:effectLst/>
                <a:latin typeface="system-ui"/>
              </a:rPr>
              <a:t>seed</a:t>
            </a:r>
            <a:r>
              <a:rPr lang="en-US" b="0" i="0" dirty="0">
                <a:solidFill>
                  <a:srgbClr val="000000"/>
                </a:solidFill>
                <a:effectLst/>
                <a:latin typeface="system-ui"/>
              </a:rPr>
              <a:t>. </a:t>
            </a:r>
            <a:r>
              <a:rPr lang="en-US" b="1" i="0" baseline="30000" dirty="0">
                <a:solidFill>
                  <a:srgbClr val="000000"/>
                </a:solidFill>
                <a:effectLst/>
                <a:latin typeface="system-ui"/>
              </a:rPr>
              <a:t>27 </a:t>
            </a:r>
            <a:r>
              <a:rPr lang="en-US" b="0" i="0" dirty="0">
                <a:solidFill>
                  <a:srgbClr val="000000"/>
                </a:solidFill>
                <a:effectLst/>
                <a:latin typeface="system-ui"/>
              </a:rPr>
              <a:t>Then you ought to have put my money in the bank, and on my arrival I would have received my </a:t>
            </a:r>
            <a:r>
              <a:rPr lang="en-US" b="0" i="1" dirty="0">
                <a:solidFill>
                  <a:srgbClr val="000000"/>
                </a:solidFill>
                <a:effectLst/>
                <a:latin typeface="system-ui"/>
              </a:rPr>
              <a:t>money</a:t>
            </a:r>
            <a:r>
              <a:rPr lang="en-US" b="0" i="0" dirty="0">
                <a:solidFill>
                  <a:srgbClr val="000000"/>
                </a:solidFill>
                <a:effectLst/>
                <a:latin typeface="system-ui"/>
              </a:rPr>
              <a:t> back with interest. </a:t>
            </a:r>
            <a:r>
              <a:rPr lang="en-US" b="1" i="0" baseline="30000" dirty="0">
                <a:solidFill>
                  <a:srgbClr val="000000"/>
                </a:solidFill>
                <a:effectLst/>
                <a:latin typeface="system-ui"/>
              </a:rPr>
              <a:t>28 </a:t>
            </a:r>
            <a:r>
              <a:rPr lang="en-US" b="0" i="0" dirty="0">
                <a:solidFill>
                  <a:srgbClr val="000000"/>
                </a:solidFill>
                <a:effectLst/>
                <a:latin typeface="system-ui"/>
              </a:rPr>
              <a:t>Therefore take away the talent from him, and give it to the one who has the ten talents.’ </a:t>
            </a:r>
            <a:r>
              <a:rPr lang="en-US" b="1" i="0" baseline="30000" dirty="0">
                <a:solidFill>
                  <a:srgbClr val="000000"/>
                </a:solidFill>
                <a:effectLst/>
                <a:latin typeface="system-ui"/>
              </a:rPr>
              <a:t>29 </a:t>
            </a:r>
            <a:r>
              <a:rPr lang="en-US" b="0" i="0" dirty="0">
                <a:solidFill>
                  <a:srgbClr val="000000"/>
                </a:solidFill>
                <a:effectLst/>
                <a:latin typeface="system-ui"/>
              </a:rPr>
              <a:t>“For to everyone who has, </a:t>
            </a:r>
            <a:r>
              <a:rPr lang="en-US" b="0" i="1" dirty="0">
                <a:solidFill>
                  <a:srgbClr val="000000"/>
                </a:solidFill>
                <a:effectLst/>
                <a:latin typeface="system-ui"/>
              </a:rPr>
              <a:t>more</a:t>
            </a:r>
            <a:r>
              <a:rPr lang="en-US" b="0" i="0" dirty="0">
                <a:solidFill>
                  <a:srgbClr val="000000"/>
                </a:solidFill>
                <a:effectLst/>
                <a:latin typeface="system-ui"/>
              </a:rPr>
              <a:t> shall be given, and he will have an abundance; but from the one who does not have, even what he does have shall be taken away. </a:t>
            </a:r>
            <a:r>
              <a:rPr lang="en-US" b="1" i="0" baseline="30000" dirty="0">
                <a:solidFill>
                  <a:srgbClr val="000000"/>
                </a:solidFill>
                <a:effectLst/>
                <a:latin typeface="system-ui"/>
              </a:rPr>
              <a:t>30 </a:t>
            </a:r>
            <a:r>
              <a:rPr lang="en-US" b="0" i="0" dirty="0">
                <a:solidFill>
                  <a:srgbClr val="000000"/>
                </a:solidFill>
                <a:effectLst/>
                <a:latin typeface="system-ui"/>
              </a:rPr>
              <a:t>Throw out the worthless slave into the outer darkness; in that place there will be weeping and gnashing of teeth.</a:t>
            </a:r>
          </a:p>
          <a:p>
            <a:endParaRPr lang="en-US" dirty="0"/>
          </a:p>
        </p:txBody>
      </p:sp>
      <p:sp>
        <p:nvSpPr>
          <p:cNvPr id="4" name="Slide Number Placeholder 3"/>
          <p:cNvSpPr>
            <a:spLocks noGrp="1"/>
          </p:cNvSpPr>
          <p:nvPr>
            <p:ph type="sldNum" sz="quarter" idx="5"/>
          </p:nvPr>
        </p:nvSpPr>
        <p:spPr/>
        <p:txBody>
          <a:bodyPr/>
          <a:lstStyle/>
          <a:p>
            <a:fld id="{7050FD7E-1801-4942-AD44-9B921FA235F8}" type="slidenum">
              <a:rPr lang="en-US" smtClean="0"/>
              <a:t>13</a:t>
            </a:fld>
            <a:endParaRPr lang="en-US"/>
          </a:p>
        </p:txBody>
      </p:sp>
      <p:sp>
        <p:nvSpPr>
          <p:cNvPr id="5" name="Date Placeholder 4">
            <a:extLst>
              <a:ext uri="{FF2B5EF4-FFF2-40B4-BE49-F238E27FC236}">
                <a16:creationId xmlns:a16="http://schemas.microsoft.com/office/drawing/2014/main" id="{8BFE5AA0-CE06-6C9D-CFD2-1BABA09496F9}"/>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11783823-F6E3-D772-41BE-61881EF3B31B}"/>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424576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2110A-87D3-27BC-F776-F2CF1DF204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87F6E4-0C4C-649B-9609-449C0C74D0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58EC70-8FB0-981A-4FA2-6322D9B1E34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2E72B73-F2CE-C1A7-3996-071A932CCF11}"/>
              </a:ext>
            </a:extLst>
          </p:cNvPr>
          <p:cNvSpPr>
            <a:spLocks noGrp="1"/>
          </p:cNvSpPr>
          <p:nvPr>
            <p:ph type="sldNum" sz="quarter" idx="5"/>
          </p:nvPr>
        </p:nvSpPr>
        <p:spPr/>
        <p:txBody>
          <a:bodyPr/>
          <a:lstStyle/>
          <a:p>
            <a:fld id="{7050FD7E-1801-4942-AD44-9B921FA235F8}" type="slidenum">
              <a:rPr lang="en-US" smtClean="0"/>
              <a:t>19</a:t>
            </a:fld>
            <a:endParaRPr lang="en-US"/>
          </a:p>
        </p:txBody>
      </p:sp>
      <p:sp>
        <p:nvSpPr>
          <p:cNvPr id="5" name="Date Placeholder 4">
            <a:extLst>
              <a:ext uri="{FF2B5EF4-FFF2-40B4-BE49-F238E27FC236}">
                <a16:creationId xmlns:a16="http://schemas.microsoft.com/office/drawing/2014/main" id="{ED90D708-77B8-E6EA-0AA6-446DE41CA44B}"/>
              </a:ext>
            </a:extLst>
          </p:cNvPr>
          <p:cNvSpPr>
            <a:spLocks noGrp="1"/>
          </p:cNvSpPr>
          <p:nvPr>
            <p:ph type="dt" idx="1"/>
          </p:nvPr>
        </p:nvSpPr>
        <p:spPr/>
        <p:txBody>
          <a:bodyPr/>
          <a:lstStyle/>
          <a:p>
            <a:r>
              <a:rPr lang="en-US"/>
              <a:t>12/29/2024 am</a:t>
            </a:r>
          </a:p>
        </p:txBody>
      </p:sp>
      <p:sp>
        <p:nvSpPr>
          <p:cNvPr id="6" name="Footer Placeholder 5">
            <a:extLst>
              <a:ext uri="{FF2B5EF4-FFF2-40B4-BE49-F238E27FC236}">
                <a16:creationId xmlns:a16="http://schemas.microsoft.com/office/drawing/2014/main" id="{5116FAE9-E934-1CF9-183B-F4759D4F2EC9}"/>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33199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53250" name="Group 2">
            <a:extLst>
              <a:ext uri="{FF2B5EF4-FFF2-40B4-BE49-F238E27FC236}">
                <a16:creationId xmlns:a16="http://schemas.microsoft.com/office/drawing/2014/main" id="{E8FA576D-D18B-6409-E206-603232B94120}"/>
              </a:ext>
            </a:extLst>
          </p:cNvPr>
          <p:cNvGrpSpPr>
            <a:grpSpLocks/>
          </p:cNvGrpSpPr>
          <p:nvPr/>
        </p:nvGrpSpPr>
        <p:grpSpPr bwMode="auto">
          <a:xfrm>
            <a:off x="0" y="0"/>
            <a:ext cx="9140825" cy="6850063"/>
            <a:chOff x="0" y="0"/>
            <a:chExt cx="5758" cy="4315"/>
          </a:xfrm>
        </p:grpSpPr>
        <p:grpSp>
          <p:nvGrpSpPr>
            <p:cNvPr id="53251" name="Group 3">
              <a:extLst>
                <a:ext uri="{FF2B5EF4-FFF2-40B4-BE49-F238E27FC236}">
                  <a16:creationId xmlns:a16="http://schemas.microsoft.com/office/drawing/2014/main" id="{D1FF6A29-879F-20C1-A01F-F6B20BBFA145}"/>
                </a:ext>
              </a:extLst>
            </p:cNvPr>
            <p:cNvGrpSpPr>
              <a:grpSpLocks/>
            </p:cNvGrpSpPr>
            <p:nvPr userDrawn="1"/>
          </p:nvGrpSpPr>
          <p:grpSpPr bwMode="auto">
            <a:xfrm>
              <a:off x="1728" y="2230"/>
              <a:ext cx="4027" cy="2085"/>
              <a:chOff x="1728" y="2230"/>
              <a:chExt cx="4027" cy="2085"/>
            </a:xfrm>
          </p:grpSpPr>
          <p:sp>
            <p:nvSpPr>
              <p:cNvPr id="53252" name="Freeform 4">
                <a:extLst>
                  <a:ext uri="{FF2B5EF4-FFF2-40B4-BE49-F238E27FC236}">
                    <a16:creationId xmlns:a16="http://schemas.microsoft.com/office/drawing/2014/main" id="{43B10E7A-4FB3-3530-CAAA-42F2AC233C16}"/>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3" name="Freeform 5">
                <a:extLst>
                  <a:ext uri="{FF2B5EF4-FFF2-40B4-BE49-F238E27FC236}">
                    <a16:creationId xmlns:a16="http://schemas.microsoft.com/office/drawing/2014/main" id="{CB2D608F-318C-F02A-A090-9EDD1BCDD643}"/>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4" name="Freeform 6">
                <a:extLst>
                  <a:ext uri="{FF2B5EF4-FFF2-40B4-BE49-F238E27FC236}">
                    <a16:creationId xmlns:a16="http://schemas.microsoft.com/office/drawing/2014/main" id="{0DC2175F-7895-9F03-556B-CDCAC45041C6}"/>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5" name="Freeform 7">
                <a:extLst>
                  <a:ext uri="{FF2B5EF4-FFF2-40B4-BE49-F238E27FC236}">
                    <a16:creationId xmlns:a16="http://schemas.microsoft.com/office/drawing/2014/main" id="{34043771-E9BD-9135-EF8B-8C3ED90A2F30}"/>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6" name="Freeform 8">
                <a:extLst>
                  <a:ext uri="{FF2B5EF4-FFF2-40B4-BE49-F238E27FC236}">
                    <a16:creationId xmlns:a16="http://schemas.microsoft.com/office/drawing/2014/main" id="{996E79DC-A273-9B92-AC9F-6B6E6414C4CE}"/>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3257" name="Freeform 9">
              <a:extLst>
                <a:ext uri="{FF2B5EF4-FFF2-40B4-BE49-F238E27FC236}">
                  <a16:creationId xmlns:a16="http://schemas.microsoft.com/office/drawing/2014/main" id="{C908079B-FDF7-EBC2-2823-1F604A8E6322}"/>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8" name="Freeform 10">
              <a:extLst>
                <a:ext uri="{FF2B5EF4-FFF2-40B4-BE49-F238E27FC236}">
                  <a16:creationId xmlns:a16="http://schemas.microsoft.com/office/drawing/2014/main" id="{E015B9B6-3D4C-A4A3-EAF9-60BF9019ED8E}"/>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3259" name="Rectangle 11">
            <a:extLst>
              <a:ext uri="{FF2B5EF4-FFF2-40B4-BE49-F238E27FC236}">
                <a16:creationId xmlns:a16="http://schemas.microsoft.com/office/drawing/2014/main" id="{4F629E44-574E-CB3D-AF6E-1C4AF0EB9937}"/>
              </a:ext>
            </a:extLst>
          </p:cNvPr>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a:t>Click to edit Master title style</a:t>
            </a:r>
          </a:p>
        </p:txBody>
      </p:sp>
      <p:sp>
        <p:nvSpPr>
          <p:cNvPr id="53260" name="Rectangle 12">
            <a:extLst>
              <a:ext uri="{FF2B5EF4-FFF2-40B4-BE49-F238E27FC236}">
                <a16:creationId xmlns:a16="http://schemas.microsoft.com/office/drawing/2014/main" id="{54A03E2C-3422-FFC1-43D4-C1902CEFEE18}"/>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53261" name="Rectangle 13">
            <a:extLst>
              <a:ext uri="{FF2B5EF4-FFF2-40B4-BE49-F238E27FC236}">
                <a16:creationId xmlns:a16="http://schemas.microsoft.com/office/drawing/2014/main" id="{29772E8D-9046-D56D-E656-8E95960BFDE3}"/>
              </a:ext>
            </a:extLst>
          </p:cNvPr>
          <p:cNvSpPr>
            <a:spLocks noGrp="1" noChangeArrowheads="1"/>
          </p:cNvSpPr>
          <p:nvPr>
            <p:ph type="dt" sz="quarter" idx="2"/>
          </p:nvPr>
        </p:nvSpPr>
        <p:spPr>
          <a:xfrm>
            <a:off x="457200" y="6248400"/>
            <a:ext cx="2133600" cy="476250"/>
          </a:xfrm>
        </p:spPr>
        <p:txBody>
          <a:bodyPr/>
          <a:lstStyle>
            <a:lvl1pPr>
              <a:defRPr/>
            </a:lvl1pPr>
          </a:lstStyle>
          <a:p>
            <a:endParaRPr lang="en-US" altLang="en-US"/>
          </a:p>
        </p:txBody>
      </p:sp>
      <p:sp>
        <p:nvSpPr>
          <p:cNvPr id="53262" name="Rectangle 14">
            <a:extLst>
              <a:ext uri="{FF2B5EF4-FFF2-40B4-BE49-F238E27FC236}">
                <a16:creationId xmlns:a16="http://schemas.microsoft.com/office/drawing/2014/main" id="{918F6FDC-CB64-59AF-5B8D-D9F2439FF239}"/>
              </a:ext>
            </a:extLst>
          </p:cNvPr>
          <p:cNvSpPr>
            <a:spLocks noGrp="1" noChangeArrowheads="1"/>
          </p:cNvSpPr>
          <p:nvPr>
            <p:ph type="ftr" sz="quarter" idx="3"/>
          </p:nvPr>
        </p:nvSpPr>
        <p:spPr>
          <a:xfrm>
            <a:off x="3124200" y="6251575"/>
            <a:ext cx="2895600" cy="476250"/>
          </a:xfrm>
        </p:spPr>
        <p:txBody>
          <a:bodyPr/>
          <a:lstStyle>
            <a:lvl1pPr>
              <a:defRPr/>
            </a:lvl1pPr>
          </a:lstStyle>
          <a:p>
            <a:endParaRPr lang="en-US" altLang="en-US"/>
          </a:p>
        </p:txBody>
      </p:sp>
      <p:sp>
        <p:nvSpPr>
          <p:cNvPr id="53263" name="Rectangle 15">
            <a:extLst>
              <a:ext uri="{FF2B5EF4-FFF2-40B4-BE49-F238E27FC236}">
                <a16:creationId xmlns:a16="http://schemas.microsoft.com/office/drawing/2014/main" id="{665EA143-F7B2-97ED-D2D5-FECAB119CE3E}"/>
              </a:ext>
            </a:extLst>
          </p:cNvPr>
          <p:cNvSpPr>
            <a:spLocks noGrp="1" noChangeArrowheads="1"/>
          </p:cNvSpPr>
          <p:nvPr>
            <p:ph type="sldNum" sz="quarter" idx="4"/>
          </p:nvPr>
        </p:nvSpPr>
        <p:spPr>
          <a:xfrm>
            <a:off x="6553200" y="6254750"/>
            <a:ext cx="2133600" cy="476250"/>
          </a:xfrm>
        </p:spPr>
        <p:txBody>
          <a:bodyPr/>
          <a:lstStyle>
            <a:lvl1pPr>
              <a:defRPr/>
            </a:lvl1pPr>
          </a:lstStyle>
          <a:p>
            <a:fld id="{1767219B-0736-48FC-800D-C62B7A4BF6FE}" type="slidenum">
              <a:rPr lang="en-US" altLang="en-US"/>
              <a:pPr/>
              <a:t>‹#›</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6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0" grpId="0" build="p">
        <p:tmplLst>
          <p:tmpl lvl="1">
            <p:tnLst>
              <p:par>
                <p:cTn presetID="1" presetClass="entr" presetSubtype="0" fill="hold" nodeType="clickEffect">
                  <p:stCondLst>
                    <p:cond delay="0"/>
                  </p:stCondLst>
                  <p:childTnLst>
                    <p:set>
                      <p:cBhvr>
                        <p:cTn dur="1" fill="hold">
                          <p:stCondLst>
                            <p:cond delay="0"/>
                          </p:stCondLst>
                        </p:cTn>
                        <p:tgtEl>
                          <p:spTgt spid="53260"/>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02457-A61B-B22F-F53C-277E629DDC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72902B-A2C6-FFC0-D025-FBFCE44F9F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22C670-FFCF-8401-CE5B-C1161939A171}"/>
              </a:ext>
            </a:extLst>
          </p:cNvPr>
          <p:cNvSpPr>
            <a:spLocks noGrp="1"/>
          </p:cNvSpPr>
          <p:nvPr>
            <p:ph type="dt" sz="half"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6B4B9292-C3B2-A4CB-7257-4377D41380E6}"/>
              </a:ext>
            </a:extLst>
          </p:cNvPr>
          <p:cNvSpPr>
            <a:spLocks noGrp="1"/>
          </p:cNvSpPr>
          <p:nvPr>
            <p:ph type="sldNum" sz="quarter" idx="11"/>
          </p:nvPr>
        </p:nvSpPr>
        <p:spPr/>
        <p:txBody>
          <a:bodyPr/>
          <a:lstStyle>
            <a:lvl1pPr>
              <a:defRPr/>
            </a:lvl1pPr>
          </a:lstStyle>
          <a:p>
            <a:fld id="{7FEFA56A-81AA-415B-B53E-4A9FD30866FE}" type="slidenum">
              <a:rPr lang="en-US" altLang="en-US"/>
              <a:pPr/>
              <a:t>‹#›</a:t>
            </a:fld>
            <a:endParaRPr lang="en-US" altLang="en-US"/>
          </a:p>
        </p:txBody>
      </p:sp>
      <p:sp>
        <p:nvSpPr>
          <p:cNvPr id="6" name="Footer Placeholder 5">
            <a:extLst>
              <a:ext uri="{FF2B5EF4-FFF2-40B4-BE49-F238E27FC236}">
                <a16:creationId xmlns:a16="http://schemas.microsoft.com/office/drawing/2014/main" id="{B9863882-BD3C-121D-63B8-AD2E771DB74D}"/>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20314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93E5E9-810E-20C1-0266-412C4D073E54}"/>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614BDF-747E-E637-47B5-3607111A7A5C}"/>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BF3974-378D-8F07-7584-412FDC65A2BB}"/>
              </a:ext>
            </a:extLst>
          </p:cNvPr>
          <p:cNvSpPr>
            <a:spLocks noGrp="1"/>
          </p:cNvSpPr>
          <p:nvPr>
            <p:ph type="dt" sz="half"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70C28F5-8ACC-B987-C58A-2F119E364FF8}"/>
              </a:ext>
            </a:extLst>
          </p:cNvPr>
          <p:cNvSpPr>
            <a:spLocks noGrp="1"/>
          </p:cNvSpPr>
          <p:nvPr>
            <p:ph type="sldNum" sz="quarter" idx="11"/>
          </p:nvPr>
        </p:nvSpPr>
        <p:spPr/>
        <p:txBody>
          <a:bodyPr/>
          <a:lstStyle>
            <a:lvl1pPr>
              <a:defRPr/>
            </a:lvl1pPr>
          </a:lstStyle>
          <a:p>
            <a:fld id="{EAD1BF23-A13C-4F4E-AAB2-2036DC3B5C7E}" type="slidenum">
              <a:rPr lang="en-US" altLang="en-US"/>
              <a:pPr/>
              <a:t>‹#›</a:t>
            </a:fld>
            <a:endParaRPr lang="en-US" altLang="en-US"/>
          </a:p>
        </p:txBody>
      </p:sp>
      <p:sp>
        <p:nvSpPr>
          <p:cNvPr id="6" name="Footer Placeholder 5">
            <a:extLst>
              <a:ext uri="{FF2B5EF4-FFF2-40B4-BE49-F238E27FC236}">
                <a16:creationId xmlns:a16="http://schemas.microsoft.com/office/drawing/2014/main" id="{2977F84A-61B6-0BCA-E7C8-1ED4889BEFC9}"/>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85970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C04C6-8413-A6F7-C288-BFE8594764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B5CD4A-7C61-D51F-5ED3-9F3CE241CB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92568-8D9E-1769-E0A5-D65856E5C459}"/>
              </a:ext>
            </a:extLst>
          </p:cNvPr>
          <p:cNvSpPr>
            <a:spLocks noGrp="1"/>
          </p:cNvSpPr>
          <p:nvPr>
            <p:ph type="dt" sz="half"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4424DF34-4B31-A9B1-19CF-AE0C06B313F7}"/>
              </a:ext>
            </a:extLst>
          </p:cNvPr>
          <p:cNvSpPr>
            <a:spLocks noGrp="1"/>
          </p:cNvSpPr>
          <p:nvPr>
            <p:ph type="sldNum" sz="quarter" idx="11"/>
          </p:nvPr>
        </p:nvSpPr>
        <p:spPr/>
        <p:txBody>
          <a:bodyPr/>
          <a:lstStyle>
            <a:lvl1pPr>
              <a:defRPr/>
            </a:lvl1pPr>
          </a:lstStyle>
          <a:p>
            <a:fld id="{9967CA7D-9266-41DC-A16D-92CC8CD06CB7}" type="slidenum">
              <a:rPr lang="en-US" altLang="en-US"/>
              <a:pPr/>
              <a:t>‹#›</a:t>
            </a:fld>
            <a:endParaRPr lang="en-US" altLang="en-US"/>
          </a:p>
        </p:txBody>
      </p:sp>
      <p:sp>
        <p:nvSpPr>
          <p:cNvPr id="6" name="Footer Placeholder 5">
            <a:extLst>
              <a:ext uri="{FF2B5EF4-FFF2-40B4-BE49-F238E27FC236}">
                <a16:creationId xmlns:a16="http://schemas.microsoft.com/office/drawing/2014/main" id="{CE7363C7-3DF2-87C0-09DF-C5531964B5CC}"/>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858710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ABB3F-E575-237C-BB42-5BFD9C41592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A3B199-7300-4124-7F0B-6DC4CCC1E3B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F995D6D6-5AF7-F7F2-DC65-DE72CB2D66C3}"/>
              </a:ext>
            </a:extLst>
          </p:cNvPr>
          <p:cNvSpPr>
            <a:spLocks noGrp="1"/>
          </p:cNvSpPr>
          <p:nvPr>
            <p:ph type="dt" sz="half"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30BC9860-D147-47C2-FC76-30D90C990483}"/>
              </a:ext>
            </a:extLst>
          </p:cNvPr>
          <p:cNvSpPr>
            <a:spLocks noGrp="1"/>
          </p:cNvSpPr>
          <p:nvPr>
            <p:ph type="sldNum" sz="quarter" idx="11"/>
          </p:nvPr>
        </p:nvSpPr>
        <p:spPr/>
        <p:txBody>
          <a:bodyPr/>
          <a:lstStyle>
            <a:lvl1pPr>
              <a:defRPr/>
            </a:lvl1pPr>
          </a:lstStyle>
          <a:p>
            <a:fld id="{94E87040-F722-4DFD-B0C5-10C477AB366A}" type="slidenum">
              <a:rPr lang="en-US" altLang="en-US"/>
              <a:pPr/>
              <a:t>‹#›</a:t>
            </a:fld>
            <a:endParaRPr lang="en-US" altLang="en-US"/>
          </a:p>
        </p:txBody>
      </p:sp>
      <p:sp>
        <p:nvSpPr>
          <p:cNvPr id="6" name="Footer Placeholder 5">
            <a:extLst>
              <a:ext uri="{FF2B5EF4-FFF2-40B4-BE49-F238E27FC236}">
                <a16:creationId xmlns:a16="http://schemas.microsoft.com/office/drawing/2014/main" id="{D8A40918-F084-5690-A464-EE84EC9BA0C0}"/>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208974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A765C-CAA1-3D94-EB65-1B9C96D9D4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28844C-27A8-0613-6F21-FF6E4B277B06}"/>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81CE5C-9E73-3C21-551A-50213A19E213}"/>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E0EB47-1CEC-25E3-2D00-E011A630EBF6}"/>
              </a:ext>
            </a:extLst>
          </p:cNvPr>
          <p:cNvSpPr>
            <a:spLocks noGrp="1"/>
          </p:cNvSpPr>
          <p:nvPr>
            <p:ph type="dt" sz="half"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B70FC66-CF93-58AC-06A9-4A724F7B3F1D}"/>
              </a:ext>
            </a:extLst>
          </p:cNvPr>
          <p:cNvSpPr>
            <a:spLocks noGrp="1"/>
          </p:cNvSpPr>
          <p:nvPr>
            <p:ph type="sldNum" sz="quarter" idx="11"/>
          </p:nvPr>
        </p:nvSpPr>
        <p:spPr/>
        <p:txBody>
          <a:bodyPr/>
          <a:lstStyle>
            <a:lvl1pPr>
              <a:defRPr/>
            </a:lvl1pPr>
          </a:lstStyle>
          <a:p>
            <a:fld id="{F8DEDC4F-4FF8-46F4-918E-DC09FBB8A423}" type="slidenum">
              <a:rPr lang="en-US" altLang="en-US"/>
              <a:pPr/>
              <a:t>‹#›</a:t>
            </a:fld>
            <a:endParaRPr lang="en-US" altLang="en-US"/>
          </a:p>
        </p:txBody>
      </p:sp>
      <p:sp>
        <p:nvSpPr>
          <p:cNvPr id="7" name="Footer Placeholder 6">
            <a:extLst>
              <a:ext uri="{FF2B5EF4-FFF2-40B4-BE49-F238E27FC236}">
                <a16:creationId xmlns:a16="http://schemas.microsoft.com/office/drawing/2014/main" id="{988435A5-639D-9CFB-910F-376414317E1D}"/>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5288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43AA2-A35F-3146-3C5F-954E13977E2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50FC84-1687-FCD5-655B-595FC5C4429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E40364-B53B-9B56-5681-24D97FEEF6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B75C7C-78DC-F7AB-7E0F-15C710B07D5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6B9F29-95A5-DD2C-B78D-0294AD9D944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A6412D-CCFE-4D56-1FDE-A87CB2F98D75}"/>
              </a:ext>
            </a:extLst>
          </p:cNvPr>
          <p:cNvSpPr>
            <a:spLocks noGrp="1"/>
          </p:cNvSpPr>
          <p:nvPr>
            <p:ph type="dt" sz="half" idx="10"/>
          </p:nvPr>
        </p:nvSpPr>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id="{43276FE6-E95E-046D-876B-D8189A469D32}"/>
              </a:ext>
            </a:extLst>
          </p:cNvPr>
          <p:cNvSpPr>
            <a:spLocks noGrp="1"/>
          </p:cNvSpPr>
          <p:nvPr>
            <p:ph type="sldNum" sz="quarter" idx="11"/>
          </p:nvPr>
        </p:nvSpPr>
        <p:spPr/>
        <p:txBody>
          <a:bodyPr/>
          <a:lstStyle>
            <a:lvl1pPr>
              <a:defRPr/>
            </a:lvl1pPr>
          </a:lstStyle>
          <a:p>
            <a:fld id="{AC4788B4-22C9-4DD4-8984-4982691A9AD8}" type="slidenum">
              <a:rPr lang="en-US" altLang="en-US"/>
              <a:pPr/>
              <a:t>‹#›</a:t>
            </a:fld>
            <a:endParaRPr lang="en-US" altLang="en-US"/>
          </a:p>
        </p:txBody>
      </p:sp>
      <p:sp>
        <p:nvSpPr>
          <p:cNvPr id="9" name="Footer Placeholder 8">
            <a:extLst>
              <a:ext uri="{FF2B5EF4-FFF2-40B4-BE49-F238E27FC236}">
                <a16:creationId xmlns:a16="http://schemas.microsoft.com/office/drawing/2014/main" id="{C56FAA00-4B70-5198-05E7-9E05F7F24F35}"/>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32772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0DC6A-9BE0-33AB-31E0-7754F70FBE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69DB9F-86FE-949D-E3C0-5D7E530D9901}"/>
              </a:ext>
            </a:extLst>
          </p:cNvPr>
          <p:cNvSpPr>
            <a:spLocks noGrp="1"/>
          </p:cNvSpPr>
          <p:nvPr>
            <p:ph type="dt" sz="half" idx="10"/>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562D6E35-73BD-7897-426A-3B3381367E34}"/>
              </a:ext>
            </a:extLst>
          </p:cNvPr>
          <p:cNvSpPr>
            <a:spLocks noGrp="1"/>
          </p:cNvSpPr>
          <p:nvPr>
            <p:ph type="sldNum" sz="quarter" idx="11"/>
          </p:nvPr>
        </p:nvSpPr>
        <p:spPr/>
        <p:txBody>
          <a:bodyPr/>
          <a:lstStyle>
            <a:lvl1pPr>
              <a:defRPr/>
            </a:lvl1pPr>
          </a:lstStyle>
          <a:p>
            <a:fld id="{099BF95A-7E52-4845-AC60-07B9BF23137E}" type="slidenum">
              <a:rPr lang="en-US" altLang="en-US"/>
              <a:pPr/>
              <a:t>‹#›</a:t>
            </a:fld>
            <a:endParaRPr lang="en-US" altLang="en-US"/>
          </a:p>
        </p:txBody>
      </p:sp>
      <p:sp>
        <p:nvSpPr>
          <p:cNvPr id="5" name="Footer Placeholder 4">
            <a:extLst>
              <a:ext uri="{FF2B5EF4-FFF2-40B4-BE49-F238E27FC236}">
                <a16:creationId xmlns:a16="http://schemas.microsoft.com/office/drawing/2014/main" id="{CA88FC56-051F-C3E5-6A7E-EFB05426230B}"/>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438266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D28A4C-C885-76C8-6AC1-635495582170}"/>
              </a:ext>
            </a:extLst>
          </p:cNvPr>
          <p:cNvSpPr>
            <a:spLocks noGrp="1"/>
          </p:cNvSpPr>
          <p:nvPr>
            <p:ph type="dt" sz="half" idx="10"/>
          </p:nvPr>
        </p:nvSpPr>
        <p:spPr/>
        <p:txBody>
          <a:bodyPr/>
          <a:lstStyle>
            <a:lvl1pPr>
              <a:defRPr/>
            </a:lvl1pPr>
          </a:lstStyle>
          <a:p>
            <a:endParaRPr lang="en-US" altLang="en-US"/>
          </a:p>
        </p:txBody>
      </p:sp>
      <p:sp>
        <p:nvSpPr>
          <p:cNvPr id="3" name="Slide Number Placeholder 2">
            <a:extLst>
              <a:ext uri="{FF2B5EF4-FFF2-40B4-BE49-F238E27FC236}">
                <a16:creationId xmlns:a16="http://schemas.microsoft.com/office/drawing/2014/main" id="{0CC52B25-7902-D8BA-2640-6DB851EC3816}"/>
              </a:ext>
            </a:extLst>
          </p:cNvPr>
          <p:cNvSpPr>
            <a:spLocks noGrp="1"/>
          </p:cNvSpPr>
          <p:nvPr>
            <p:ph type="sldNum" sz="quarter" idx="11"/>
          </p:nvPr>
        </p:nvSpPr>
        <p:spPr/>
        <p:txBody>
          <a:bodyPr/>
          <a:lstStyle>
            <a:lvl1pPr>
              <a:defRPr/>
            </a:lvl1pPr>
          </a:lstStyle>
          <a:p>
            <a:fld id="{728535A9-CF65-488E-89A7-698601668047}" type="slidenum">
              <a:rPr lang="en-US" altLang="en-US"/>
              <a:pPr/>
              <a:t>‹#›</a:t>
            </a:fld>
            <a:endParaRPr lang="en-US" altLang="en-US"/>
          </a:p>
        </p:txBody>
      </p:sp>
      <p:sp>
        <p:nvSpPr>
          <p:cNvPr id="4" name="Footer Placeholder 3">
            <a:extLst>
              <a:ext uri="{FF2B5EF4-FFF2-40B4-BE49-F238E27FC236}">
                <a16:creationId xmlns:a16="http://schemas.microsoft.com/office/drawing/2014/main" id="{C76BC7E9-D6EA-7B61-CCB4-4A4D6E5C5EF1}"/>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10802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766C9-0FF4-1E6E-18E0-FE45AD0179B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B3EBA8-314D-9A05-7516-B5BB9ECBDB2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D6E025-6E5A-DFE0-B8F6-69CDC31B407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A66277-51F4-1D60-01EF-36C2B916AD6B}"/>
              </a:ext>
            </a:extLst>
          </p:cNvPr>
          <p:cNvSpPr>
            <a:spLocks noGrp="1"/>
          </p:cNvSpPr>
          <p:nvPr>
            <p:ph type="dt" sz="half"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4EA7BE7-2896-CA6C-3981-59151B952B4D}"/>
              </a:ext>
            </a:extLst>
          </p:cNvPr>
          <p:cNvSpPr>
            <a:spLocks noGrp="1"/>
          </p:cNvSpPr>
          <p:nvPr>
            <p:ph type="sldNum" sz="quarter" idx="11"/>
          </p:nvPr>
        </p:nvSpPr>
        <p:spPr/>
        <p:txBody>
          <a:bodyPr/>
          <a:lstStyle>
            <a:lvl1pPr>
              <a:defRPr/>
            </a:lvl1pPr>
          </a:lstStyle>
          <a:p>
            <a:fld id="{BD903C5F-6CBB-45E4-9665-BE4871C0D6D6}" type="slidenum">
              <a:rPr lang="en-US" altLang="en-US"/>
              <a:pPr/>
              <a:t>‹#›</a:t>
            </a:fld>
            <a:endParaRPr lang="en-US" altLang="en-US"/>
          </a:p>
        </p:txBody>
      </p:sp>
      <p:sp>
        <p:nvSpPr>
          <p:cNvPr id="7" name="Footer Placeholder 6">
            <a:extLst>
              <a:ext uri="{FF2B5EF4-FFF2-40B4-BE49-F238E27FC236}">
                <a16:creationId xmlns:a16="http://schemas.microsoft.com/office/drawing/2014/main" id="{66DE0E97-44AC-DA91-F3A4-ECF529518420}"/>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187315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2662E-F4BA-C35E-2FBA-722A7A11D7A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515361-B2E6-0BC0-7CB8-82431EB43E0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D3D8E0C-62FF-E442-7807-A5018022A05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632200-459A-1664-79A7-9D29E3838790}"/>
              </a:ext>
            </a:extLst>
          </p:cNvPr>
          <p:cNvSpPr>
            <a:spLocks noGrp="1"/>
          </p:cNvSpPr>
          <p:nvPr>
            <p:ph type="dt" sz="half"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B16019-79FE-4870-B33B-E75881B6130C}"/>
              </a:ext>
            </a:extLst>
          </p:cNvPr>
          <p:cNvSpPr>
            <a:spLocks noGrp="1"/>
          </p:cNvSpPr>
          <p:nvPr>
            <p:ph type="sldNum" sz="quarter" idx="11"/>
          </p:nvPr>
        </p:nvSpPr>
        <p:spPr/>
        <p:txBody>
          <a:bodyPr/>
          <a:lstStyle>
            <a:lvl1pPr>
              <a:defRPr/>
            </a:lvl1pPr>
          </a:lstStyle>
          <a:p>
            <a:fld id="{1B04301D-2530-4048-8D2C-7D224CC3E25A}" type="slidenum">
              <a:rPr lang="en-US" altLang="en-US"/>
              <a:pPr/>
              <a:t>‹#›</a:t>
            </a:fld>
            <a:endParaRPr lang="en-US" altLang="en-US"/>
          </a:p>
        </p:txBody>
      </p:sp>
      <p:sp>
        <p:nvSpPr>
          <p:cNvPr id="7" name="Footer Placeholder 6">
            <a:extLst>
              <a:ext uri="{FF2B5EF4-FFF2-40B4-BE49-F238E27FC236}">
                <a16:creationId xmlns:a16="http://schemas.microsoft.com/office/drawing/2014/main" id="{9E6DAC82-4D4A-5E06-FC7A-BF955E78A8AB}"/>
              </a:ext>
            </a:extLst>
          </p:cNvPr>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2825742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60F9C449-CF1D-7F57-4235-F1BAAB558CE7}"/>
              </a:ext>
            </a:extLst>
          </p:cNvPr>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52227" name="Rectangle 3">
            <a:extLst>
              <a:ext uri="{FF2B5EF4-FFF2-40B4-BE49-F238E27FC236}">
                <a16:creationId xmlns:a16="http://schemas.microsoft.com/office/drawing/2014/main" id="{8C8D7AD4-5AFF-8006-8D70-BF72E44E6445}"/>
              </a:ext>
            </a:extLst>
          </p:cNvPr>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38D34D64-D2F8-4F80-A2CD-5693730BF05D}" type="slidenum">
              <a:rPr lang="en-US" altLang="en-US"/>
              <a:pPr/>
              <a:t>‹#›</a:t>
            </a:fld>
            <a:endParaRPr lang="en-US" altLang="en-US"/>
          </a:p>
        </p:txBody>
      </p:sp>
      <p:grpSp>
        <p:nvGrpSpPr>
          <p:cNvPr id="52228" name="Group 4">
            <a:extLst>
              <a:ext uri="{FF2B5EF4-FFF2-40B4-BE49-F238E27FC236}">
                <a16:creationId xmlns:a16="http://schemas.microsoft.com/office/drawing/2014/main" id="{84010FAD-CC29-396D-A30D-5AA6B9AE9B8B}"/>
              </a:ext>
            </a:extLst>
          </p:cNvPr>
          <p:cNvGrpSpPr>
            <a:grpSpLocks/>
          </p:cNvGrpSpPr>
          <p:nvPr/>
        </p:nvGrpSpPr>
        <p:grpSpPr bwMode="auto">
          <a:xfrm>
            <a:off x="0" y="0"/>
            <a:ext cx="9140825" cy="6850063"/>
            <a:chOff x="0" y="0"/>
            <a:chExt cx="5758" cy="4315"/>
          </a:xfrm>
        </p:grpSpPr>
        <p:grpSp>
          <p:nvGrpSpPr>
            <p:cNvPr id="52229" name="Group 5">
              <a:extLst>
                <a:ext uri="{FF2B5EF4-FFF2-40B4-BE49-F238E27FC236}">
                  <a16:creationId xmlns:a16="http://schemas.microsoft.com/office/drawing/2014/main" id="{C5BE7934-B8DA-BAA2-0EAD-78999993AA87}"/>
                </a:ext>
              </a:extLst>
            </p:cNvPr>
            <p:cNvGrpSpPr>
              <a:grpSpLocks/>
            </p:cNvGrpSpPr>
            <p:nvPr userDrawn="1"/>
          </p:nvGrpSpPr>
          <p:grpSpPr bwMode="auto">
            <a:xfrm>
              <a:off x="1728" y="2230"/>
              <a:ext cx="4027" cy="2085"/>
              <a:chOff x="1728" y="2230"/>
              <a:chExt cx="4027" cy="2085"/>
            </a:xfrm>
          </p:grpSpPr>
          <p:sp>
            <p:nvSpPr>
              <p:cNvPr id="52230" name="Freeform 6">
                <a:extLst>
                  <a:ext uri="{FF2B5EF4-FFF2-40B4-BE49-F238E27FC236}">
                    <a16:creationId xmlns:a16="http://schemas.microsoft.com/office/drawing/2014/main" id="{6AE8DD9A-7EB9-DE65-F98A-2C037E6AEC45}"/>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231" name="Freeform 7">
                <a:extLst>
                  <a:ext uri="{FF2B5EF4-FFF2-40B4-BE49-F238E27FC236}">
                    <a16:creationId xmlns:a16="http://schemas.microsoft.com/office/drawing/2014/main" id="{C984788B-4DAF-70FA-56FB-EC5EC0412C29}"/>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232" name="Freeform 8">
                <a:extLst>
                  <a:ext uri="{FF2B5EF4-FFF2-40B4-BE49-F238E27FC236}">
                    <a16:creationId xmlns:a16="http://schemas.microsoft.com/office/drawing/2014/main" id="{E19E398F-0EA6-DEAD-0C44-5D28FBE17331}"/>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233" name="Freeform 9">
                <a:extLst>
                  <a:ext uri="{FF2B5EF4-FFF2-40B4-BE49-F238E27FC236}">
                    <a16:creationId xmlns:a16="http://schemas.microsoft.com/office/drawing/2014/main" id="{E9CD59CE-41DA-E7D9-EA97-45C5C3ED0B5B}"/>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234" name="Freeform 10">
                <a:extLst>
                  <a:ext uri="{FF2B5EF4-FFF2-40B4-BE49-F238E27FC236}">
                    <a16:creationId xmlns:a16="http://schemas.microsoft.com/office/drawing/2014/main" id="{4EB94C6E-87AA-0D54-7A66-4FEB10656CD5}"/>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2235" name="Freeform 11">
              <a:extLst>
                <a:ext uri="{FF2B5EF4-FFF2-40B4-BE49-F238E27FC236}">
                  <a16:creationId xmlns:a16="http://schemas.microsoft.com/office/drawing/2014/main" id="{EFF0300D-8BDE-D0C3-0855-DCCDEACA7E2C}"/>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236" name="Freeform 12">
              <a:extLst>
                <a:ext uri="{FF2B5EF4-FFF2-40B4-BE49-F238E27FC236}">
                  <a16:creationId xmlns:a16="http://schemas.microsoft.com/office/drawing/2014/main" id="{E1C8E7C8-68A9-6EEE-2AED-BD5117CB9A7B}"/>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2237" name="Rectangle 13">
            <a:extLst>
              <a:ext uri="{FF2B5EF4-FFF2-40B4-BE49-F238E27FC236}">
                <a16:creationId xmlns:a16="http://schemas.microsoft.com/office/drawing/2014/main" id="{C0635291-3EEC-26EF-DD3D-E858FDB15583}"/>
              </a:ext>
            </a:extLst>
          </p:cNvPr>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2238" name="Rectangle 14">
            <a:extLst>
              <a:ext uri="{FF2B5EF4-FFF2-40B4-BE49-F238E27FC236}">
                <a16:creationId xmlns:a16="http://schemas.microsoft.com/office/drawing/2014/main" id="{125F15E6-C273-4E57-1592-4218AC128142}"/>
              </a:ext>
            </a:extLst>
          </p:cNvPr>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endParaRPr lang="en-US" altLang="en-US"/>
          </a:p>
        </p:txBody>
      </p:sp>
      <p:sp>
        <p:nvSpPr>
          <p:cNvPr id="52239" name="Rectangle 15">
            <a:extLst>
              <a:ext uri="{FF2B5EF4-FFF2-40B4-BE49-F238E27FC236}">
                <a16:creationId xmlns:a16="http://schemas.microsoft.com/office/drawing/2014/main" id="{62FD8871-EF79-6222-868E-3B4A071C3F2D}"/>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22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23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2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9" grpId="0" uiExpand="1" build="p">
        <p:tmplLst>
          <p:tmpl lvl="1">
            <p:tnLst>
              <p:par>
                <p:cTn presetID="1" presetClass="entr" presetSubtype="0" fill="hold" nodeType="clickEffect">
                  <p:stCondLst>
                    <p:cond delay="0"/>
                  </p:stCondLst>
                  <p:childTnLst>
                    <p:set>
                      <p:cBhvr>
                        <p:cTn dur="1" fill="hold">
                          <p:stCondLst>
                            <p:cond delay="0"/>
                          </p:stCondLst>
                        </p:cTn>
                        <p:tgtEl>
                          <p:spTgt spid="52239"/>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52239"/>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52239"/>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52239"/>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52239"/>
                        </p:tgtEl>
                        <p:attrNameLst>
                          <p:attrName>style.visibility</p:attrName>
                        </p:attrNameLst>
                      </p:cBhvr>
                      <p:to>
                        <p:strVal val="visible"/>
                      </p:to>
                    </p:set>
                  </p:childTnLst>
                </p:cTn>
              </p:par>
            </p:tnLst>
          </p:tmpl>
        </p:tmplLst>
      </p:bldP>
    </p:bldLst>
  </p:timing>
  <p:txStyles>
    <p:titleStyle>
      <a:lvl1pPr algn="ctr"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3DDB16D-7361-A951-3C2C-36B23E12D887}"/>
              </a:ext>
            </a:extLst>
          </p:cNvPr>
          <p:cNvSpPr>
            <a:spLocks noGrp="1" noChangeArrowheads="1"/>
          </p:cNvSpPr>
          <p:nvPr>
            <p:ph type="ctrTitle"/>
          </p:nvPr>
        </p:nvSpPr>
        <p:spPr>
          <a:xfrm>
            <a:off x="76200" y="1143000"/>
            <a:ext cx="8991600" cy="1920875"/>
          </a:xfrm>
        </p:spPr>
        <p:txBody>
          <a:bodyPr/>
          <a:lstStyle/>
          <a:p>
            <a:r>
              <a:rPr lang="en-US" altLang="en-US" sz="4600" dirty="0">
                <a:solidFill>
                  <a:schemeClr val="tx1"/>
                </a:solidFill>
                <a:latin typeface="Verdana" panose="020B0604030504040204" pitchFamily="34" charset="0"/>
                <a:ea typeface="Verdana" panose="020B0604030504040204" pitchFamily="34" charset="0"/>
              </a:rPr>
              <a:t>What is that in your hand?</a:t>
            </a:r>
          </a:p>
        </p:txBody>
      </p:sp>
      <p:sp>
        <p:nvSpPr>
          <p:cNvPr id="6147" name="Rectangle 3">
            <a:extLst>
              <a:ext uri="{FF2B5EF4-FFF2-40B4-BE49-F238E27FC236}">
                <a16:creationId xmlns:a16="http://schemas.microsoft.com/office/drawing/2014/main" id="{090F6A26-5D15-80B1-C4D9-20A2353031F4}"/>
              </a:ext>
            </a:extLst>
          </p:cNvPr>
          <p:cNvSpPr>
            <a:spLocks noGrp="1" noChangeArrowheads="1"/>
          </p:cNvSpPr>
          <p:nvPr>
            <p:ph type="subTitle" idx="1"/>
          </p:nvPr>
        </p:nvSpPr>
        <p:spPr>
          <a:xfrm>
            <a:off x="38100" y="3429000"/>
            <a:ext cx="9067800" cy="3276600"/>
          </a:xfrm>
        </p:spPr>
        <p:txBody>
          <a:bodyPr/>
          <a:lstStyle/>
          <a:p>
            <a:r>
              <a:rPr lang="en-US" altLang="en-US" sz="4000" b="1" dirty="0">
                <a:solidFill>
                  <a:srgbClr val="FF0000"/>
                </a:solidFill>
                <a:latin typeface="Verdana" panose="020B0604030504040204" pitchFamily="34" charset="0"/>
                <a:ea typeface="Verdana" panose="020B0604030504040204" pitchFamily="34" charset="0"/>
              </a:rPr>
              <a:t>Exodus 4:1-5</a:t>
            </a:r>
          </a:p>
          <a:p>
            <a:endParaRPr lang="en-US" altLang="en-US" sz="4000" b="1" dirty="0">
              <a:latin typeface="Verdana" panose="020B0604030504040204" pitchFamily="34" charset="0"/>
              <a:ea typeface="Verdana" panose="020B0604030504040204" pitchFamily="34" charset="0"/>
            </a:endParaRPr>
          </a:p>
          <a:p>
            <a:endParaRPr lang="en-US" altLang="en-US" sz="4000" b="1" dirty="0">
              <a:latin typeface="Verdana" panose="020B0604030504040204" pitchFamily="34" charset="0"/>
              <a:ea typeface="Verdana" panose="020B0604030504040204" pitchFamily="34" charset="0"/>
            </a:endParaRPr>
          </a:p>
          <a:p>
            <a:endParaRPr lang="en-US" altLang="en-US" sz="2000" b="1" dirty="0">
              <a:latin typeface="Verdana" panose="020B0604030504040204" pitchFamily="34" charset="0"/>
              <a:ea typeface="Verdana" panose="020B0604030504040204" pitchFamily="34" charset="0"/>
            </a:endParaRPr>
          </a:p>
          <a:p>
            <a:r>
              <a:rPr lang="en-US" altLang="en-US" sz="2000" b="1" dirty="0">
                <a:latin typeface="Verdana" panose="020B0604030504040204" pitchFamily="34" charset="0"/>
                <a:ea typeface="Verdana" panose="020B0604030504040204" pitchFamily="34" charset="0"/>
              </a:rPr>
              <a:t>(All Scriptures NASB 1995 unless otherwise noted)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36FE523-DCFC-FC09-879C-C0E51C8586EE}"/>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483F712E-EB20-DFD4-5601-0F8BA175B79E}"/>
              </a:ext>
            </a:extLst>
          </p:cNvPr>
          <p:cNvSpPr>
            <a:spLocks noGrp="1" noRot="1" noChangeArrowheads="1"/>
          </p:cNvSpPr>
          <p:nvPr>
            <p:ph type="title"/>
          </p:nvPr>
        </p:nvSpPr>
        <p:spPr>
          <a:xfrm>
            <a:off x="457200" y="274638"/>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E836EC46-9634-83A2-4B74-4C814D3DBF45}"/>
              </a:ext>
            </a:extLst>
          </p:cNvPr>
          <p:cNvSpPr>
            <a:spLocks noGrp="1" noChangeArrowheads="1"/>
          </p:cNvSpPr>
          <p:nvPr>
            <p:ph type="body" idx="1"/>
          </p:nvPr>
        </p:nvSpPr>
        <p:spPr>
          <a:xfrm>
            <a:off x="76200" y="1295400"/>
            <a:ext cx="8915400" cy="5181600"/>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Life</a:t>
            </a:r>
            <a:r>
              <a:rPr lang="en-US" altLang="en-US" dirty="0">
                <a:latin typeface="Verdana" panose="020B0604030504040204" pitchFamily="34" charset="0"/>
                <a:ea typeface="Verdana" panose="020B0604030504040204" pitchFamily="34" charset="0"/>
              </a:rPr>
              <a:t> </a:t>
            </a:r>
          </a:p>
          <a:p>
            <a:pPr marL="0" indent="0" algn="ctr">
              <a:buClr>
                <a:schemeClr val="tx1"/>
              </a:buClr>
              <a:buNone/>
            </a:pPr>
            <a:r>
              <a:rPr lang="en-US" altLang="en-US" sz="2600" i="1" dirty="0">
                <a:latin typeface="Verdana" panose="020B0604030504040204" pitchFamily="34" charset="0"/>
                <a:ea typeface="Verdana" panose="020B0604030504040204" pitchFamily="34" charset="0"/>
              </a:rPr>
              <a:t>“Come now, you who say, ‘Today or tomorrow we will go to such and such a city, and spend a year there and engage in business and make a profit.’ Yet you do not know what your life will be like tomorrow. You are just a vapor that appears for a little while and then vanishes away. Instead, you ought to say, ‘If the Lord wills, we will live and also do this or that.’ But as it is, you boast in your arrogance; all such boasting is evil. Therefore, to one who knows the right thing to do and does not do it, to him it is sin.” </a:t>
            </a:r>
            <a:r>
              <a:rPr lang="en-US" altLang="en-US" sz="2600" b="1" dirty="0">
                <a:solidFill>
                  <a:srgbClr val="FF0000"/>
                </a:solidFill>
                <a:latin typeface="Verdana" panose="020B0604030504040204" pitchFamily="34" charset="0"/>
                <a:ea typeface="Verdana" panose="020B0604030504040204" pitchFamily="34" charset="0"/>
              </a:rPr>
              <a:t>(James 4:13-17)</a:t>
            </a:r>
          </a:p>
        </p:txBody>
      </p:sp>
    </p:spTree>
    <p:extLst>
      <p:ext uri="{BB962C8B-B14F-4D97-AF65-F5344CB8AC3E}">
        <p14:creationId xmlns:p14="http://schemas.microsoft.com/office/powerpoint/2010/main" val="402837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4E58B32-D9F8-2153-8368-8C996E5667F6}"/>
              </a:ext>
            </a:extLst>
          </p:cNvPr>
          <p:cNvSpPr>
            <a:spLocks noGrp="1" noRot="1" noChangeArrowheads="1"/>
          </p:cNvSpPr>
          <p:nvPr>
            <p:ph type="title"/>
          </p:nvPr>
        </p:nvSpPr>
        <p:spPr>
          <a:xfrm>
            <a:off x="457200" y="76200"/>
            <a:ext cx="8229600" cy="8683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A8C0C74D-0006-5FB9-F2C7-441620D5A81D}"/>
              </a:ext>
            </a:extLst>
          </p:cNvPr>
          <p:cNvSpPr>
            <a:spLocks noGrp="1" noChangeArrowheads="1"/>
          </p:cNvSpPr>
          <p:nvPr>
            <p:ph type="body" idx="1"/>
          </p:nvPr>
        </p:nvSpPr>
        <p:spPr>
          <a:xfrm>
            <a:off x="228600" y="1295400"/>
            <a:ext cx="8686800" cy="5029200"/>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Time</a:t>
            </a:r>
            <a:r>
              <a:rPr lang="en-US" altLang="en-US" dirty="0">
                <a:latin typeface="Verdana" panose="020B0604030504040204" pitchFamily="34" charset="0"/>
                <a:ea typeface="Verdana" panose="020B0604030504040204" pitchFamily="34" charset="0"/>
              </a:rPr>
              <a:t> </a:t>
            </a:r>
          </a:p>
          <a:p>
            <a:pPr marL="0" indent="0" algn="ctr">
              <a:buClr>
                <a:schemeClr val="tx1"/>
              </a:buClr>
              <a:buNone/>
            </a:pPr>
            <a:r>
              <a:rPr lang="en-US" altLang="en-US" sz="2800" i="1" dirty="0">
                <a:latin typeface="Verdana" panose="020B0604030504040204" pitchFamily="34" charset="0"/>
                <a:ea typeface="Verdana" panose="020B0604030504040204" pitchFamily="34" charset="0"/>
              </a:rPr>
              <a:t>“Remember also your Creator in the days of your youth, before the evil days come and the years draw near when you will say, ‘I have no delight in them’…” </a:t>
            </a:r>
            <a:r>
              <a:rPr lang="en-US" altLang="en-US" sz="2800" b="1" dirty="0">
                <a:solidFill>
                  <a:srgbClr val="FF0000"/>
                </a:solidFill>
                <a:latin typeface="Verdana" panose="020B0604030504040204" pitchFamily="34" charset="0"/>
                <a:ea typeface="Verdana" panose="020B0604030504040204" pitchFamily="34" charset="0"/>
              </a:rPr>
              <a:t>(Ecclesiastes 12:1)</a:t>
            </a:r>
          </a:p>
          <a:p>
            <a:pPr marL="0" indent="0" algn="ctr">
              <a:buClr>
                <a:schemeClr val="tx1"/>
              </a:buClr>
              <a:buNone/>
            </a:pPr>
            <a:r>
              <a:rPr lang="en-US" altLang="en-US" sz="2800" i="1" dirty="0">
                <a:latin typeface="Verdana" panose="020B0604030504040204" pitchFamily="34" charset="0"/>
                <a:ea typeface="Verdana" panose="020B0604030504040204" pitchFamily="34" charset="0"/>
              </a:rPr>
              <a:t>“Therefore be careful how you walk, not as unwise men but as wise, </a:t>
            </a:r>
            <a:r>
              <a:rPr lang="en-US" altLang="en-US" sz="2800" b="1" i="1" dirty="0">
                <a:latin typeface="Verdana" panose="020B0604030504040204" pitchFamily="34" charset="0"/>
                <a:ea typeface="Verdana" panose="020B0604030504040204" pitchFamily="34" charset="0"/>
              </a:rPr>
              <a:t>making the most of your time</a:t>
            </a:r>
            <a:r>
              <a:rPr lang="en-US" altLang="en-US" sz="2800" i="1" dirty="0">
                <a:latin typeface="Verdana" panose="020B0604030504040204" pitchFamily="34" charset="0"/>
                <a:ea typeface="Verdana" panose="020B0604030504040204" pitchFamily="34" charset="0"/>
              </a:rPr>
              <a:t>, because the days are evil. So then do not be foolish, but understand what the will of the Lord is.” </a:t>
            </a:r>
            <a:r>
              <a:rPr lang="en-US" altLang="en-US" sz="2800" b="1" dirty="0">
                <a:solidFill>
                  <a:srgbClr val="FF0000"/>
                </a:solidFill>
                <a:latin typeface="Verdana" panose="020B0604030504040204" pitchFamily="34" charset="0"/>
                <a:ea typeface="Verdana" panose="020B0604030504040204" pitchFamily="34" charset="0"/>
              </a:rPr>
              <a:t>(Ephesians 5:15-17)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E5C3A48-0D6A-D618-D5D0-8EBA6A34AC29}"/>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47DED310-D583-1B86-4DB7-42AECF0B16E3}"/>
              </a:ext>
            </a:extLst>
          </p:cNvPr>
          <p:cNvSpPr>
            <a:spLocks noGrp="1" noRot="1" noChangeArrowheads="1"/>
          </p:cNvSpPr>
          <p:nvPr>
            <p:ph type="title"/>
          </p:nvPr>
        </p:nvSpPr>
        <p:spPr>
          <a:xfrm>
            <a:off x="457200" y="184484"/>
            <a:ext cx="8229600" cy="7159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18B3560C-A4C8-74BC-AE73-28269A62384D}"/>
              </a:ext>
            </a:extLst>
          </p:cNvPr>
          <p:cNvSpPr>
            <a:spLocks noGrp="1" noChangeArrowheads="1"/>
          </p:cNvSpPr>
          <p:nvPr>
            <p:ph type="body" idx="1"/>
          </p:nvPr>
        </p:nvSpPr>
        <p:spPr>
          <a:xfrm>
            <a:off x="114300" y="990600"/>
            <a:ext cx="8915400" cy="5867400"/>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Influence</a:t>
            </a:r>
            <a:r>
              <a:rPr lang="en-US" altLang="en-US" dirty="0">
                <a:latin typeface="Verdana" panose="020B0604030504040204" pitchFamily="34" charset="0"/>
                <a:ea typeface="Verdana" panose="020B0604030504040204" pitchFamily="34" charset="0"/>
              </a:rPr>
              <a:t> </a:t>
            </a:r>
          </a:p>
          <a:p>
            <a:pPr marL="0" indent="0" algn="ctr">
              <a:buClr>
                <a:schemeClr val="tx1"/>
              </a:buClr>
              <a:buNone/>
            </a:pPr>
            <a:r>
              <a:rPr lang="en-US" altLang="en-US" sz="2400" i="1" dirty="0">
                <a:latin typeface="Verdana" panose="020B0604030504040204" pitchFamily="34" charset="0"/>
                <a:ea typeface="Verdana" panose="020B0604030504040204" pitchFamily="34" charset="0"/>
              </a:rPr>
              <a:t>“You are the salt of the earth; but if the salt has become tasteless, how can it be made salty again? It is no longer good for anything, except to be thrown out and trampled under foot by men. You are the light of the world. A city set on a hill cannot be hidden; nor does anyone light a lamp and put it under a basket, but on the lampstand, and it gives light to all who are in the house. Let your light shine before men in such a way that they may see your good works, and glorify your Father who is in heaven.” </a:t>
            </a:r>
            <a:r>
              <a:rPr lang="en-US" altLang="en-US" sz="2400" b="1" dirty="0">
                <a:solidFill>
                  <a:srgbClr val="FF0000"/>
                </a:solidFill>
                <a:latin typeface="Verdana" panose="020B0604030504040204" pitchFamily="34" charset="0"/>
                <a:ea typeface="Verdana" panose="020B0604030504040204" pitchFamily="34" charset="0"/>
              </a:rPr>
              <a:t>(Matthew 5:13-16)</a:t>
            </a:r>
          </a:p>
          <a:p>
            <a:pPr marL="0" indent="0" algn="ctr">
              <a:buClr>
                <a:schemeClr val="tx1"/>
              </a:buClr>
              <a:buNone/>
            </a:pPr>
            <a:r>
              <a:rPr lang="en-US" altLang="en-US" sz="2400" i="1" dirty="0">
                <a:latin typeface="Verdana" panose="020B0604030504040204" pitchFamily="34" charset="0"/>
                <a:ea typeface="Verdana" panose="020B0604030504040204" pitchFamily="34" charset="0"/>
              </a:rPr>
              <a:t>“Do not participate in the unfruitful deeds of darkness, but instead even expose them; for it is disgraceful even to speak of the things which are done by them in secret.” </a:t>
            </a:r>
            <a:r>
              <a:rPr lang="en-US" altLang="en-US" sz="2400" b="1" dirty="0">
                <a:solidFill>
                  <a:srgbClr val="FF0000"/>
                </a:solidFill>
                <a:latin typeface="Verdana" panose="020B0604030504040204" pitchFamily="34" charset="0"/>
                <a:ea typeface="Verdana" panose="020B0604030504040204" pitchFamily="34" charset="0"/>
              </a:rPr>
              <a:t>(Ephesians 5:11-12; cf. Romans 13:12-13)</a:t>
            </a:r>
          </a:p>
        </p:txBody>
      </p:sp>
    </p:spTree>
    <p:extLst>
      <p:ext uri="{BB962C8B-B14F-4D97-AF65-F5344CB8AC3E}">
        <p14:creationId xmlns:p14="http://schemas.microsoft.com/office/powerpoint/2010/main" val="3853081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AEBBA55-A529-8C1A-1F45-0D9F3399906F}"/>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738440AA-878C-71DD-3BAF-D117ABE1BA81}"/>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6608A154-C3D9-8482-96DC-49B8B97EDC82}"/>
              </a:ext>
            </a:extLst>
          </p:cNvPr>
          <p:cNvSpPr>
            <a:spLocks noGrp="1" noChangeArrowheads="1"/>
          </p:cNvSpPr>
          <p:nvPr>
            <p:ph type="body" idx="1"/>
          </p:nvPr>
        </p:nvSpPr>
        <p:spPr>
          <a:xfrm>
            <a:off x="76200" y="868362"/>
            <a:ext cx="8991600" cy="5913438"/>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Opportunities</a:t>
            </a:r>
            <a:r>
              <a:rPr lang="en-US" altLang="en-US" dirty="0">
                <a:latin typeface="Verdana" panose="020B0604030504040204" pitchFamily="34" charset="0"/>
                <a:ea typeface="Verdana" panose="020B0604030504040204" pitchFamily="34" charset="0"/>
              </a:rPr>
              <a:t> </a:t>
            </a:r>
          </a:p>
          <a:p>
            <a:pPr marL="0" indent="0" algn="ctr">
              <a:buClr>
                <a:schemeClr val="tx1"/>
              </a:buClr>
              <a:buNone/>
            </a:pPr>
            <a:r>
              <a:rPr lang="en-US" altLang="en-US" dirty="0">
                <a:latin typeface="Verdana" panose="020B0604030504040204" pitchFamily="34" charset="0"/>
                <a:ea typeface="Verdana" panose="020B0604030504040204" pitchFamily="34" charset="0"/>
              </a:rPr>
              <a:t> </a:t>
            </a:r>
            <a:r>
              <a:rPr lang="en-US" altLang="en-US" sz="3000" i="1" dirty="0">
                <a:latin typeface="Verdana" panose="020B0604030504040204" pitchFamily="34" charset="0"/>
                <a:ea typeface="Verdana" panose="020B0604030504040204" pitchFamily="34" charset="0"/>
              </a:rPr>
              <a:t>“Now after a long time the master of those slaves came and settled accounts with them. The one who had received the five talents came up and brought five more talents, saying, ‘Master, you entrusted five talents to me. See, I have gained five more talents.’ His master said to him, ‘Well done, good and faithful slave. You were </a:t>
            </a:r>
            <a:r>
              <a:rPr lang="en-US" altLang="en-US" sz="3000" b="1" i="1" dirty="0">
                <a:latin typeface="Verdana" panose="020B0604030504040204" pitchFamily="34" charset="0"/>
                <a:ea typeface="Verdana" panose="020B0604030504040204" pitchFamily="34" charset="0"/>
              </a:rPr>
              <a:t>faithful with a few things</a:t>
            </a:r>
            <a:r>
              <a:rPr lang="en-US" altLang="en-US" sz="3000" i="1" dirty="0">
                <a:latin typeface="Verdana" panose="020B0604030504040204" pitchFamily="34" charset="0"/>
                <a:ea typeface="Verdana" panose="020B0604030504040204" pitchFamily="34" charset="0"/>
              </a:rPr>
              <a:t>, I will put you in charge of many things; enter into the joy of your master.’ </a:t>
            </a:r>
            <a:r>
              <a:rPr lang="en-US" altLang="en-US" sz="3000" b="1" dirty="0">
                <a:solidFill>
                  <a:srgbClr val="FF0000"/>
                </a:solidFill>
                <a:latin typeface="Verdana" panose="020B0604030504040204" pitchFamily="34" charset="0"/>
                <a:ea typeface="Verdana" panose="020B0604030504040204" pitchFamily="34" charset="0"/>
              </a:rPr>
              <a:t>(Matthew 25:19-23)</a:t>
            </a:r>
          </a:p>
        </p:txBody>
      </p:sp>
    </p:spTree>
    <p:extLst>
      <p:ext uri="{BB962C8B-B14F-4D97-AF65-F5344CB8AC3E}">
        <p14:creationId xmlns:p14="http://schemas.microsoft.com/office/powerpoint/2010/main" val="377117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F63862D-90C4-D280-2CE2-6C536C5A3B4B}"/>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6FDAB3DC-9192-1744-58E5-7417F2DC0C02}"/>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AC2D3E6D-F117-E82A-6580-0366D4E6B2B6}"/>
              </a:ext>
            </a:extLst>
          </p:cNvPr>
          <p:cNvSpPr>
            <a:spLocks noGrp="1" noChangeArrowheads="1"/>
          </p:cNvSpPr>
          <p:nvPr>
            <p:ph type="body" idx="1"/>
          </p:nvPr>
        </p:nvSpPr>
        <p:spPr>
          <a:xfrm>
            <a:off x="114300" y="1066800"/>
            <a:ext cx="8915400" cy="6019800"/>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Soul</a:t>
            </a:r>
            <a:r>
              <a:rPr lang="en-US" altLang="en-US" dirty="0">
                <a:latin typeface="Verdana" panose="020B0604030504040204" pitchFamily="34" charset="0"/>
                <a:ea typeface="Verdana" panose="020B0604030504040204" pitchFamily="34" charset="0"/>
              </a:rPr>
              <a:t> </a:t>
            </a:r>
          </a:p>
          <a:p>
            <a:pPr marL="0" indent="0" algn="ctr">
              <a:buClr>
                <a:schemeClr val="tx1"/>
              </a:buClr>
              <a:buNone/>
            </a:pPr>
            <a:r>
              <a:rPr lang="en-US" altLang="en-US" sz="2700" i="1" dirty="0">
                <a:latin typeface="Verdana" panose="020B0604030504040204" pitchFamily="34" charset="0"/>
                <a:ea typeface="Verdana" panose="020B0604030504040204" pitchFamily="34" charset="0"/>
              </a:rPr>
              <a:t>“Do not fear those who kill the body but are unable to kill the soul; but rather fear Him who is able to destroy both soul and body in hell.”</a:t>
            </a:r>
            <a:br>
              <a:rPr lang="en-US" altLang="en-US" sz="2700" i="1" dirty="0">
                <a:latin typeface="Verdana" panose="020B0604030504040204" pitchFamily="34" charset="0"/>
                <a:ea typeface="Verdana" panose="020B0604030504040204" pitchFamily="34" charset="0"/>
              </a:rPr>
            </a:br>
            <a:r>
              <a:rPr lang="en-US" altLang="en-US" sz="2700" b="1" dirty="0">
                <a:solidFill>
                  <a:srgbClr val="FF0000"/>
                </a:solidFill>
                <a:latin typeface="Verdana" panose="020B0604030504040204" pitchFamily="34" charset="0"/>
                <a:ea typeface="Verdana" panose="020B0604030504040204" pitchFamily="34" charset="0"/>
              </a:rPr>
              <a:t>(Matthew 10:28)</a:t>
            </a:r>
          </a:p>
          <a:p>
            <a:pPr marL="0" indent="0" algn="ctr">
              <a:buClr>
                <a:schemeClr val="tx1"/>
              </a:buClr>
              <a:buNone/>
            </a:pPr>
            <a:r>
              <a:rPr lang="en-US" altLang="en-US" sz="2700" i="1" dirty="0">
                <a:latin typeface="Verdana" panose="020B0604030504040204" pitchFamily="34" charset="0"/>
                <a:ea typeface="Verdana" panose="020B0604030504040204" pitchFamily="34" charset="0"/>
              </a:rPr>
              <a:t>“For what will it profit a man if he gains the whole world and forfeits his soul? Or what will a man give in exchange for his soul? For the Son of Man is going to come in the glory of His Father with His angels, and will then repay every man according to his deeds.”</a:t>
            </a:r>
            <a:br>
              <a:rPr lang="en-US" altLang="en-US" sz="2700" i="1" dirty="0">
                <a:latin typeface="Verdana" panose="020B0604030504040204" pitchFamily="34" charset="0"/>
                <a:ea typeface="Verdana" panose="020B0604030504040204" pitchFamily="34" charset="0"/>
              </a:rPr>
            </a:br>
            <a:r>
              <a:rPr lang="en-US" altLang="en-US" sz="2700" b="1" dirty="0">
                <a:solidFill>
                  <a:srgbClr val="FF0000"/>
                </a:solidFill>
                <a:latin typeface="Verdana" panose="020B0604030504040204" pitchFamily="34" charset="0"/>
                <a:ea typeface="Verdana" panose="020B0604030504040204" pitchFamily="34" charset="0"/>
              </a:rPr>
              <a:t>(Matthew 16:26-27)</a:t>
            </a:r>
          </a:p>
        </p:txBody>
      </p:sp>
    </p:spTree>
    <p:extLst>
      <p:ext uri="{BB962C8B-B14F-4D97-AF65-F5344CB8AC3E}">
        <p14:creationId xmlns:p14="http://schemas.microsoft.com/office/powerpoint/2010/main" val="350934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149D571-90CF-8074-F008-474C632BC3A9}"/>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B0E3DADF-1ECE-DA1D-E646-201053FC28B1}"/>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8CC50088-B6F8-4471-463B-3A6CBEA80BA9}"/>
              </a:ext>
            </a:extLst>
          </p:cNvPr>
          <p:cNvSpPr>
            <a:spLocks noGrp="1" noChangeArrowheads="1"/>
          </p:cNvSpPr>
          <p:nvPr>
            <p:ph type="body" idx="1"/>
          </p:nvPr>
        </p:nvSpPr>
        <p:spPr>
          <a:xfrm>
            <a:off x="152400" y="868362"/>
            <a:ext cx="8915400" cy="5913438"/>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Destiny</a:t>
            </a:r>
            <a:r>
              <a:rPr lang="en-US" altLang="en-US" dirty="0">
                <a:latin typeface="Verdana" panose="020B0604030504040204" pitchFamily="34" charset="0"/>
                <a:ea typeface="Verdana" panose="020B0604030504040204" pitchFamily="34" charset="0"/>
              </a:rPr>
              <a:t> </a:t>
            </a:r>
          </a:p>
          <a:p>
            <a:pPr marL="0" indent="0" algn="ctr">
              <a:buClr>
                <a:schemeClr val="tx1"/>
              </a:buClr>
              <a:buNone/>
            </a:pPr>
            <a:r>
              <a:rPr lang="en-US" altLang="en-US" sz="2500" i="1" dirty="0">
                <a:latin typeface="Verdana" panose="020B0604030504040204" pitchFamily="34" charset="0"/>
                <a:ea typeface="Verdana" panose="020B0604030504040204" pitchFamily="34" charset="0"/>
              </a:rPr>
              <a:t>“For we must all appear before the judgment seat of Christ, so that </a:t>
            </a:r>
            <a:r>
              <a:rPr lang="en-US" altLang="en-US" sz="2500" b="1" i="1" dirty="0">
                <a:latin typeface="Verdana" panose="020B0604030504040204" pitchFamily="34" charset="0"/>
                <a:ea typeface="Verdana" panose="020B0604030504040204" pitchFamily="34" charset="0"/>
              </a:rPr>
              <a:t>each one may be recompensed for his deeds</a:t>
            </a:r>
            <a:r>
              <a:rPr lang="en-US" altLang="en-US" sz="2500" i="1" dirty="0">
                <a:latin typeface="Verdana" panose="020B0604030504040204" pitchFamily="34" charset="0"/>
                <a:ea typeface="Verdana" panose="020B0604030504040204" pitchFamily="34" charset="0"/>
              </a:rPr>
              <a:t> in the body, according to what he has done, whether good or bad.” </a:t>
            </a:r>
            <a:r>
              <a:rPr lang="en-US" altLang="en-US" sz="2500" b="1" dirty="0">
                <a:solidFill>
                  <a:srgbClr val="FF0000"/>
                </a:solidFill>
                <a:latin typeface="Verdana" panose="020B0604030504040204" pitchFamily="34" charset="0"/>
                <a:ea typeface="Verdana" panose="020B0604030504040204" pitchFamily="34" charset="0"/>
              </a:rPr>
              <a:t>(2 Corinthians 5:10)</a:t>
            </a:r>
          </a:p>
          <a:p>
            <a:pPr marL="0" indent="0" algn="ctr">
              <a:buClr>
                <a:schemeClr val="tx1"/>
              </a:buClr>
              <a:buNone/>
            </a:pPr>
            <a:r>
              <a:rPr lang="en-US" altLang="en-US" sz="2500" i="1" dirty="0">
                <a:latin typeface="Verdana" panose="020B0604030504040204" pitchFamily="34" charset="0"/>
                <a:ea typeface="Verdana" panose="020B0604030504040204" pitchFamily="34" charset="0"/>
              </a:rPr>
              <a:t>“But because of your stubbornness and unrepentant heart you are storing up wrath for yourself in the day of wrath and revelation of the righteous judgment of God, who will render to </a:t>
            </a:r>
            <a:r>
              <a:rPr lang="en-US" altLang="en-US" sz="2500" b="1" i="1" dirty="0">
                <a:latin typeface="Verdana" panose="020B0604030504040204" pitchFamily="34" charset="0"/>
                <a:ea typeface="Verdana" panose="020B0604030504040204" pitchFamily="34" charset="0"/>
              </a:rPr>
              <a:t>each person according to his deeds</a:t>
            </a:r>
            <a:r>
              <a:rPr lang="en-US" altLang="en-US" sz="2500" i="1" dirty="0">
                <a:latin typeface="Verdana" panose="020B0604030504040204" pitchFamily="34" charset="0"/>
                <a:ea typeface="Verdana" panose="020B0604030504040204" pitchFamily="34" charset="0"/>
              </a:rPr>
              <a:t>: to those who by perseverance in doing good seek for glory and honor and immortality, eternal life; but to those who are selfishly ambitious and do not obey the truth, but obey unrighteousness, wrath and indignation.” </a:t>
            </a:r>
            <a:r>
              <a:rPr lang="en-US" altLang="en-US" sz="2500" b="1" dirty="0">
                <a:solidFill>
                  <a:srgbClr val="FF0000"/>
                </a:solidFill>
                <a:latin typeface="Verdana" panose="020B0604030504040204" pitchFamily="34" charset="0"/>
                <a:ea typeface="Verdana" panose="020B0604030504040204" pitchFamily="34" charset="0"/>
              </a:rPr>
              <a:t>(Romans 2:5-8)</a:t>
            </a:r>
          </a:p>
        </p:txBody>
      </p:sp>
    </p:spTree>
    <p:extLst>
      <p:ext uri="{BB962C8B-B14F-4D97-AF65-F5344CB8AC3E}">
        <p14:creationId xmlns:p14="http://schemas.microsoft.com/office/powerpoint/2010/main" val="360739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59D3092-D593-469C-0C95-BEF6C980F4F6}"/>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462EE23D-8B7C-2311-D742-530AAC74500F}"/>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3360D067-51F7-8FA7-2CCC-ADA64D24D5FC}"/>
              </a:ext>
            </a:extLst>
          </p:cNvPr>
          <p:cNvSpPr>
            <a:spLocks noGrp="1" noChangeArrowheads="1"/>
          </p:cNvSpPr>
          <p:nvPr>
            <p:ph type="body" idx="1"/>
          </p:nvPr>
        </p:nvSpPr>
        <p:spPr>
          <a:xfrm>
            <a:off x="114300" y="1143000"/>
            <a:ext cx="8915400" cy="5913438"/>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Ability to Choose</a:t>
            </a:r>
            <a:r>
              <a:rPr lang="en-US" altLang="en-US" dirty="0">
                <a:latin typeface="Verdana" panose="020B0604030504040204" pitchFamily="34" charset="0"/>
                <a:ea typeface="Verdana" panose="020B0604030504040204" pitchFamily="34" charset="0"/>
              </a:rPr>
              <a:t> </a:t>
            </a:r>
          </a:p>
          <a:p>
            <a:pPr marL="0" indent="0" algn="ctr">
              <a:buClr>
                <a:schemeClr val="tx1"/>
              </a:buClr>
              <a:buNone/>
            </a:pPr>
            <a:r>
              <a:rPr lang="en-US" altLang="en-US" sz="2400" i="1" dirty="0">
                <a:latin typeface="Verdana" panose="020B0604030504040204" pitchFamily="34" charset="0"/>
                <a:ea typeface="Verdana" panose="020B0604030504040204" pitchFamily="34" charset="0"/>
              </a:rPr>
              <a:t>“If it is disagreeable in your sight to serve the Lord, choose for yourselves today whom you will serve: whether the gods which your fathers served which were beyond the River, or the gods of the Amorites in whose land you are living; but as for me and my house, we will serve the Lord.” </a:t>
            </a:r>
            <a:r>
              <a:rPr lang="en-US" altLang="en-US" sz="2400" b="1" dirty="0">
                <a:solidFill>
                  <a:srgbClr val="FF0000"/>
                </a:solidFill>
                <a:latin typeface="Verdana" panose="020B0604030504040204" pitchFamily="34" charset="0"/>
                <a:ea typeface="Verdana" panose="020B0604030504040204" pitchFamily="34" charset="0"/>
              </a:rPr>
              <a:t>(Joshua 24:15)</a:t>
            </a:r>
          </a:p>
          <a:p>
            <a:pPr marL="0" indent="0" algn="ctr">
              <a:buClr>
                <a:schemeClr val="tx1"/>
              </a:buClr>
              <a:buNone/>
            </a:pPr>
            <a:r>
              <a:rPr lang="en-US" altLang="en-US" sz="2400" i="1" dirty="0">
                <a:latin typeface="Verdana" panose="020B0604030504040204" pitchFamily="34" charset="0"/>
                <a:ea typeface="Verdana" panose="020B0604030504040204" pitchFamily="34" charset="0"/>
              </a:rPr>
              <a:t>“Elijah came near to all the people and said, ‘How long will you hesitate between two opinions? If the Lord is God, follow Him; but if Baal, follow him.’ But the people did not answer him a word.” </a:t>
            </a:r>
            <a:r>
              <a:rPr lang="en-US" altLang="en-US" sz="2400" b="1" dirty="0">
                <a:solidFill>
                  <a:srgbClr val="FF0000"/>
                </a:solidFill>
                <a:latin typeface="Verdana" panose="020B0604030504040204" pitchFamily="34" charset="0"/>
                <a:ea typeface="Verdana" panose="020B0604030504040204" pitchFamily="34" charset="0"/>
              </a:rPr>
              <a:t>(1 Kings 18:21)</a:t>
            </a:r>
          </a:p>
        </p:txBody>
      </p:sp>
    </p:spTree>
    <p:extLst>
      <p:ext uri="{BB962C8B-B14F-4D97-AF65-F5344CB8AC3E}">
        <p14:creationId xmlns:p14="http://schemas.microsoft.com/office/powerpoint/2010/main" val="406068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EC8B2D8-692B-51F8-A9D1-0D4B0412B913}"/>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7224EBCE-0F13-F9E9-EAE7-242004F9FF33}"/>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697B1BB1-A90B-FC77-6D55-D9229428916E}"/>
              </a:ext>
            </a:extLst>
          </p:cNvPr>
          <p:cNvSpPr>
            <a:spLocks noGrp="1" noChangeArrowheads="1"/>
          </p:cNvSpPr>
          <p:nvPr>
            <p:ph type="body" idx="1"/>
          </p:nvPr>
        </p:nvSpPr>
        <p:spPr>
          <a:xfrm>
            <a:off x="32084" y="1074987"/>
            <a:ext cx="9067800" cy="5684838"/>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Life</a:t>
            </a:r>
            <a:r>
              <a:rPr lang="en-US" altLang="en-US" dirty="0">
                <a:latin typeface="Verdana" panose="020B0604030504040204" pitchFamily="34" charset="0"/>
                <a:ea typeface="Verdana" panose="020B0604030504040204" pitchFamily="34" charset="0"/>
              </a:rPr>
              <a:t> </a:t>
            </a:r>
            <a:r>
              <a:rPr lang="en-US" altLang="en-US" sz="2400" b="1" dirty="0">
                <a:solidFill>
                  <a:srgbClr val="FF0000"/>
                </a:solidFill>
                <a:latin typeface="Verdana" panose="020B0604030504040204" pitchFamily="34" charset="0"/>
                <a:ea typeface="Verdana" panose="020B0604030504040204" pitchFamily="34" charset="0"/>
              </a:rPr>
              <a:t>James 4:13-17</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Time</a:t>
            </a:r>
            <a:br>
              <a:rPr lang="en-US" altLang="en-US" dirty="0">
                <a:latin typeface="Verdana" panose="020B0604030504040204" pitchFamily="34" charset="0"/>
                <a:ea typeface="Verdana" panose="020B0604030504040204" pitchFamily="34" charset="0"/>
              </a:rPr>
            </a:br>
            <a:r>
              <a:rPr lang="en-US" altLang="en-US" sz="2400" b="1" dirty="0">
                <a:solidFill>
                  <a:srgbClr val="FF0000"/>
                </a:solidFill>
                <a:latin typeface="Verdana" panose="020B0604030504040204" pitchFamily="34" charset="0"/>
                <a:ea typeface="Verdana" panose="020B0604030504040204" pitchFamily="34" charset="0"/>
              </a:rPr>
              <a:t>Ecclesiastes 12:1; Ephesians 5:15-17</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Influence</a:t>
            </a:r>
            <a:r>
              <a:rPr lang="en-US" altLang="en-US" dirty="0">
                <a:latin typeface="Verdana" panose="020B0604030504040204" pitchFamily="34" charset="0"/>
                <a:ea typeface="Verdana" panose="020B0604030504040204" pitchFamily="34" charset="0"/>
              </a:rPr>
              <a:t> </a:t>
            </a:r>
            <a:br>
              <a:rPr lang="en-US" altLang="en-US" dirty="0">
                <a:latin typeface="Verdana" panose="020B0604030504040204" pitchFamily="34" charset="0"/>
                <a:ea typeface="Verdana" panose="020B0604030504040204" pitchFamily="34" charset="0"/>
              </a:rPr>
            </a:br>
            <a:r>
              <a:rPr lang="en-US" altLang="en-US" sz="2400" b="1" dirty="0">
                <a:solidFill>
                  <a:srgbClr val="FF0000"/>
                </a:solidFill>
                <a:latin typeface="Verdana" panose="020B0604030504040204" pitchFamily="34" charset="0"/>
                <a:ea typeface="Verdana" panose="020B0604030504040204" pitchFamily="34" charset="0"/>
              </a:rPr>
              <a:t>Matthew 5:13-16; Ephesians 5:11-12</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Opportunities</a:t>
            </a:r>
            <a:r>
              <a:rPr lang="en-US" altLang="en-US" dirty="0">
                <a:latin typeface="Verdana" panose="020B0604030504040204" pitchFamily="34" charset="0"/>
                <a:ea typeface="Verdana" panose="020B0604030504040204" pitchFamily="34" charset="0"/>
              </a:rPr>
              <a:t> </a:t>
            </a:r>
            <a:r>
              <a:rPr lang="en-US" altLang="en-US" sz="2400" b="1" dirty="0">
                <a:solidFill>
                  <a:srgbClr val="FF0000"/>
                </a:solidFill>
                <a:latin typeface="Verdana" panose="020B0604030504040204" pitchFamily="34" charset="0"/>
                <a:ea typeface="Verdana" panose="020B0604030504040204" pitchFamily="34" charset="0"/>
              </a:rPr>
              <a:t>Matthew 25:19-23</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Soul</a:t>
            </a:r>
            <a:r>
              <a:rPr lang="en-US" altLang="en-US" dirty="0">
                <a:latin typeface="Verdana" panose="020B0604030504040204" pitchFamily="34" charset="0"/>
                <a:ea typeface="Verdana" panose="020B0604030504040204" pitchFamily="34" charset="0"/>
              </a:rPr>
              <a:t> </a:t>
            </a:r>
            <a:r>
              <a:rPr lang="en-US" altLang="en-US" sz="2400" b="1" dirty="0">
                <a:solidFill>
                  <a:srgbClr val="FF0000"/>
                </a:solidFill>
                <a:latin typeface="Verdana" panose="020B0604030504040204" pitchFamily="34" charset="0"/>
                <a:ea typeface="Verdana" panose="020B0604030504040204" pitchFamily="34" charset="0"/>
              </a:rPr>
              <a:t>Matthew 10:28; 16:26-27</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Destiny</a:t>
            </a:r>
            <a:r>
              <a:rPr lang="en-US" altLang="en-US" dirty="0">
                <a:latin typeface="Verdana" panose="020B0604030504040204" pitchFamily="34" charset="0"/>
                <a:ea typeface="Verdana" panose="020B0604030504040204" pitchFamily="34" charset="0"/>
              </a:rPr>
              <a:t> </a:t>
            </a:r>
            <a:br>
              <a:rPr lang="en-US" altLang="en-US" dirty="0">
                <a:latin typeface="Verdana" panose="020B0604030504040204" pitchFamily="34" charset="0"/>
                <a:ea typeface="Verdana" panose="020B0604030504040204" pitchFamily="34" charset="0"/>
              </a:rPr>
            </a:br>
            <a:r>
              <a:rPr lang="en-US" altLang="en-US" sz="2400" b="1" dirty="0">
                <a:solidFill>
                  <a:srgbClr val="FF0000"/>
                </a:solidFill>
                <a:latin typeface="Verdana" panose="020B0604030504040204" pitchFamily="34" charset="0"/>
                <a:ea typeface="Verdana" panose="020B0604030504040204" pitchFamily="34" charset="0"/>
              </a:rPr>
              <a:t>2 Corinthians 5:10; Romans 2:5-8</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Ability to Choose</a:t>
            </a:r>
            <a:br>
              <a:rPr lang="en-US" altLang="en-US" b="1" dirty="0">
                <a:latin typeface="Verdana" panose="020B0604030504040204" pitchFamily="34" charset="0"/>
                <a:ea typeface="Verdana" panose="020B0604030504040204" pitchFamily="34" charset="0"/>
              </a:rPr>
            </a:br>
            <a:r>
              <a:rPr lang="en-US" altLang="en-US" sz="2400" b="1" dirty="0">
                <a:solidFill>
                  <a:srgbClr val="FF0000"/>
                </a:solidFill>
                <a:latin typeface="Verdana" panose="020B0604030504040204" pitchFamily="34" charset="0"/>
                <a:ea typeface="Verdana" panose="020B0604030504040204" pitchFamily="34" charset="0"/>
              </a:rPr>
              <a:t>Joshua 24:15; 1 Kings 18:21</a:t>
            </a:r>
          </a:p>
        </p:txBody>
      </p:sp>
    </p:spTree>
    <p:extLst>
      <p:ext uri="{BB962C8B-B14F-4D97-AF65-F5344CB8AC3E}">
        <p14:creationId xmlns:p14="http://schemas.microsoft.com/office/powerpoint/2010/main" val="3110207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3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93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3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39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939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9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E2246EA9-4903-8FD1-D856-76811E71B9C9}"/>
              </a:ext>
            </a:extLst>
          </p:cNvPr>
          <p:cNvSpPr>
            <a:spLocks noGrp="1" noRot="1" noChangeArrowheads="1"/>
          </p:cNvSpPr>
          <p:nvPr>
            <p:ph type="title"/>
          </p:nvPr>
        </p:nvSpPr>
        <p:spPr>
          <a:xfrm>
            <a:off x="457200" y="152400"/>
            <a:ext cx="8229600" cy="8683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60419" name="Rectangle 3">
            <a:extLst>
              <a:ext uri="{FF2B5EF4-FFF2-40B4-BE49-F238E27FC236}">
                <a16:creationId xmlns:a16="http://schemas.microsoft.com/office/drawing/2014/main" id="{5431228E-6C1D-203D-7FC4-B1A7C6099497}"/>
              </a:ext>
            </a:extLst>
          </p:cNvPr>
          <p:cNvSpPr>
            <a:spLocks noGrp="1" noChangeArrowheads="1"/>
          </p:cNvSpPr>
          <p:nvPr>
            <p:ph type="body" idx="1"/>
          </p:nvPr>
        </p:nvSpPr>
        <p:spPr>
          <a:xfrm>
            <a:off x="304800" y="1219200"/>
            <a:ext cx="8534400" cy="4525963"/>
          </a:xfrm>
        </p:spPr>
        <p:txBody>
          <a:bodyPr/>
          <a:lstStyle/>
          <a:p>
            <a:r>
              <a:rPr lang="en-US" altLang="en-US" dirty="0">
                <a:latin typeface="Verdana" panose="020B0604030504040204" pitchFamily="34" charset="0"/>
                <a:ea typeface="Verdana" panose="020B0604030504040204" pitchFamily="34" charset="0"/>
              </a:rPr>
              <a:t>What has God placed in our hands? Many things that are tools for use in His kingdom. </a:t>
            </a:r>
          </a:p>
          <a:p>
            <a:r>
              <a:rPr lang="en-US" altLang="en-US" dirty="0">
                <a:latin typeface="Verdana" panose="020B0604030504040204" pitchFamily="34" charset="0"/>
                <a:ea typeface="Verdana" panose="020B0604030504040204" pitchFamily="34" charset="0"/>
              </a:rPr>
              <a:t>Are we using them for His purpose or ours? </a:t>
            </a:r>
          </a:p>
          <a:p>
            <a:r>
              <a:rPr lang="en-US" altLang="en-US" dirty="0">
                <a:latin typeface="Verdana" panose="020B0604030504040204" pitchFamily="34" charset="0"/>
                <a:ea typeface="Verdana" panose="020B0604030504040204" pitchFamily="34" charset="0"/>
              </a:rPr>
              <a:t>Will we doubt like Moses, or will we be motivated to act?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fade">
                                      <p:cBhvr>
                                        <p:cTn id="7" dur="1000"/>
                                        <p:tgtEl>
                                          <p:spTgt spid="60419">
                                            <p:txEl>
                                              <p:pRg st="0" end="0"/>
                                            </p:txEl>
                                          </p:spTgt>
                                        </p:tgtEl>
                                      </p:cBhvr>
                                    </p:animEffect>
                                    <p:anim calcmode="lin" valueType="num">
                                      <p:cBhvr>
                                        <p:cTn id="8" dur="10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04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60419">
                                            <p:txEl>
                                              <p:pRg st="1" end="1"/>
                                            </p:txEl>
                                          </p:spTgt>
                                        </p:tgtEl>
                                        <p:attrNameLst>
                                          <p:attrName>style.visibility</p:attrName>
                                        </p:attrNameLst>
                                      </p:cBhvr>
                                      <p:to>
                                        <p:strVal val="visible"/>
                                      </p:to>
                                    </p:set>
                                    <p:animEffect transition="in" filter="fade">
                                      <p:cBhvr>
                                        <p:cTn id="14" dur="1000"/>
                                        <p:tgtEl>
                                          <p:spTgt spid="60419">
                                            <p:txEl>
                                              <p:pRg st="1" end="1"/>
                                            </p:txEl>
                                          </p:spTgt>
                                        </p:tgtEl>
                                      </p:cBhvr>
                                    </p:animEffect>
                                    <p:anim calcmode="lin" valueType="num">
                                      <p:cBhvr>
                                        <p:cTn id="15" dur="1000" fill="hold"/>
                                        <p:tgtEl>
                                          <p:spTgt spid="604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04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60419">
                                            <p:txEl>
                                              <p:pRg st="2" end="2"/>
                                            </p:txEl>
                                          </p:spTgt>
                                        </p:tgtEl>
                                        <p:attrNameLst>
                                          <p:attrName>style.visibility</p:attrName>
                                        </p:attrNameLst>
                                      </p:cBhvr>
                                      <p:to>
                                        <p:strVal val="visible"/>
                                      </p:to>
                                    </p:set>
                                    <p:animEffect transition="in" filter="fade">
                                      <p:cBhvr>
                                        <p:cTn id="21" dur="1000"/>
                                        <p:tgtEl>
                                          <p:spTgt spid="60419">
                                            <p:txEl>
                                              <p:pRg st="2" end="2"/>
                                            </p:txEl>
                                          </p:spTgt>
                                        </p:tgtEl>
                                      </p:cBhvr>
                                    </p:animEffect>
                                    <p:anim calcmode="lin" valueType="num">
                                      <p:cBhvr>
                                        <p:cTn id="22" dur="1000" fill="hold"/>
                                        <p:tgtEl>
                                          <p:spTgt spid="604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04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1" uiExpand="1"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7D357B0-063B-78DF-9E9A-4CACA6186CDE}"/>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AF48B6B8-23E5-1F18-7014-6035FE5B4C62}"/>
              </a:ext>
            </a:extLst>
          </p:cNvPr>
          <p:cNvSpPr>
            <a:spLocks noGrp="1" noRot="1" noChangeArrowheads="1"/>
          </p:cNvSpPr>
          <p:nvPr>
            <p:ph type="title"/>
          </p:nvPr>
        </p:nvSpPr>
        <p:spPr>
          <a:xfrm>
            <a:off x="457200" y="92242"/>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1275393A-00AD-1248-2BC6-CC6F65C2A89A}"/>
              </a:ext>
            </a:extLst>
          </p:cNvPr>
          <p:cNvSpPr>
            <a:spLocks noGrp="1" noChangeArrowheads="1"/>
          </p:cNvSpPr>
          <p:nvPr>
            <p:ph type="body" idx="1"/>
          </p:nvPr>
        </p:nvSpPr>
        <p:spPr>
          <a:xfrm>
            <a:off x="76200" y="1295400"/>
            <a:ext cx="8915400" cy="5486400"/>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The Word of God</a:t>
            </a:r>
            <a:endParaRPr lang="en-US" altLang="en-US" dirty="0">
              <a:latin typeface="Verdana" panose="020B0604030504040204" pitchFamily="34" charset="0"/>
              <a:ea typeface="Verdana" panose="020B0604030504040204" pitchFamily="34" charset="0"/>
            </a:endParaRPr>
          </a:p>
          <a:p>
            <a:pPr marL="0" indent="0" algn="ctr">
              <a:buClr>
                <a:schemeClr val="tx1"/>
              </a:buClr>
              <a:buNone/>
            </a:pPr>
            <a:r>
              <a:rPr lang="en-US" altLang="en-US" sz="2600" i="1" dirty="0">
                <a:latin typeface="Verdana" panose="020B0604030504040204" pitchFamily="34" charset="0"/>
                <a:ea typeface="Verdana" panose="020B0604030504040204" pitchFamily="34" charset="0"/>
              </a:rPr>
              <a:t>“‘The </a:t>
            </a:r>
            <a:r>
              <a:rPr lang="en-US" altLang="en-US" sz="2600" i="1" dirty="0" err="1">
                <a:latin typeface="Verdana" panose="020B0604030504040204" pitchFamily="34" charset="0"/>
                <a:ea typeface="Verdana" panose="020B0604030504040204" pitchFamily="34" charset="0"/>
              </a:rPr>
              <a:t>sower</a:t>
            </a:r>
            <a:r>
              <a:rPr lang="en-US" altLang="en-US" sz="2600" i="1" dirty="0">
                <a:latin typeface="Verdana" panose="020B0604030504040204" pitchFamily="34" charset="0"/>
                <a:ea typeface="Verdana" panose="020B0604030504040204" pitchFamily="34" charset="0"/>
              </a:rPr>
              <a:t> went out to sow his seed; and as he sowed, some fell beside the road, and it was trampled under foot and the birds of the air ate it up. Other seed fell on rocky soil, and as soon as it grew up, it withered away, because it had no moisture. Other seed fell among the thorns; and the thorns grew up with it and choked it out. Other seed fell into the good soil, and grew up, and produced a crop a hundred times as great.’ As He said these things, He would call out, ‘He who has ears to hear, let him hear.’” </a:t>
            </a:r>
            <a:r>
              <a:rPr lang="en-US" altLang="en-US" sz="2600" b="1" dirty="0">
                <a:solidFill>
                  <a:srgbClr val="FF0000"/>
                </a:solidFill>
                <a:latin typeface="Verdana" panose="020B0604030504040204" pitchFamily="34" charset="0"/>
                <a:ea typeface="Verdana" panose="020B0604030504040204" pitchFamily="34" charset="0"/>
              </a:rPr>
              <a:t>(Luke 8:5-8)</a:t>
            </a:r>
          </a:p>
        </p:txBody>
      </p:sp>
    </p:spTree>
    <p:extLst>
      <p:ext uri="{BB962C8B-B14F-4D97-AF65-F5344CB8AC3E}">
        <p14:creationId xmlns:p14="http://schemas.microsoft.com/office/powerpoint/2010/main" val="329461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6BA84B1-5EF4-6017-5D9B-CAC1E0930D7B}"/>
            </a:ext>
          </a:extLst>
        </p:cNvPr>
        <p:cNvGrpSpPr/>
        <p:nvPr/>
      </p:nvGrpSpPr>
      <p:grpSpPr>
        <a:xfrm>
          <a:off x="0" y="0"/>
          <a:ext cx="0" cy="0"/>
          <a:chOff x="0" y="0"/>
          <a:chExt cx="0" cy="0"/>
        </a:xfrm>
      </p:grpSpPr>
      <p:sp>
        <p:nvSpPr>
          <p:cNvPr id="6146" name="Rectangle 2">
            <a:extLst>
              <a:ext uri="{FF2B5EF4-FFF2-40B4-BE49-F238E27FC236}">
                <a16:creationId xmlns:a16="http://schemas.microsoft.com/office/drawing/2014/main" id="{A7BFE27F-DA50-23BC-B45D-8E16901505EF}"/>
              </a:ext>
            </a:extLst>
          </p:cNvPr>
          <p:cNvSpPr>
            <a:spLocks noGrp="1" noChangeArrowheads="1"/>
          </p:cNvSpPr>
          <p:nvPr>
            <p:ph type="ctrTitle"/>
          </p:nvPr>
        </p:nvSpPr>
        <p:spPr>
          <a:xfrm>
            <a:off x="533400" y="152400"/>
            <a:ext cx="7772400" cy="930275"/>
          </a:xfrm>
        </p:spPr>
        <p:txBody>
          <a:bodyPr/>
          <a:lstStyle/>
          <a:p>
            <a:r>
              <a:rPr lang="en-US" altLang="en-US" sz="4000" dirty="0">
                <a:solidFill>
                  <a:schemeClr val="tx1"/>
                </a:solidFill>
                <a:latin typeface="Verdana" panose="020B0604030504040204" pitchFamily="34" charset="0"/>
                <a:ea typeface="Verdana" panose="020B0604030504040204" pitchFamily="34" charset="0"/>
              </a:rPr>
              <a:t>What is that in your hand?</a:t>
            </a:r>
          </a:p>
        </p:txBody>
      </p:sp>
      <p:sp>
        <p:nvSpPr>
          <p:cNvPr id="6147" name="Rectangle 3">
            <a:extLst>
              <a:ext uri="{FF2B5EF4-FFF2-40B4-BE49-F238E27FC236}">
                <a16:creationId xmlns:a16="http://schemas.microsoft.com/office/drawing/2014/main" id="{F4BC9DF5-3D31-40D6-E30F-FAE3F36E1B49}"/>
              </a:ext>
            </a:extLst>
          </p:cNvPr>
          <p:cNvSpPr>
            <a:spLocks noGrp="1" noChangeArrowheads="1"/>
          </p:cNvSpPr>
          <p:nvPr>
            <p:ph type="subTitle" idx="1"/>
          </p:nvPr>
        </p:nvSpPr>
        <p:spPr>
          <a:xfrm>
            <a:off x="228600" y="990600"/>
            <a:ext cx="8686800" cy="5791200"/>
          </a:xfrm>
        </p:spPr>
        <p:txBody>
          <a:bodyPr/>
          <a:lstStyle/>
          <a:p>
            <a:r>
              <a:rPr lang="en-US" altLang="en-US" sz="2600" i="1" dirty="0">
                <a:latin typeface="Verdana" panose="020B0604030504040204" pitchFamily="34" charset="0"/>
                <a:ea typeface="Verdana" panose="020B0604030504040204" pitchFamily="34" charset="0"/>
              </a:rPr>
              <a:t>“Then Moses said, ‘What if they will not believe me or listen to what I say? For they may say, “The Lord has not appeared to you.”’ The Lord said to him, </a:t>
            </a:r>
            <a:r>
              <a:rPr lang="en-US" altLang="en-US" sz="2600" b="1" i="1" dirty="0">
                <a:latin typeface="Verdana" panose="020B0604030504040204" pitchFamily="34" charset="0"/>
                <a:ea typeface="Verdana" panose="020B0604030504040204" pitchFamily="34" charset="0"/>
              </a:rPr>
              <a:t>‘What is that in your hand?’ </a:t>
            </a:r>
            <a:r>
              <a:rPr lang="en-US" altLang="en-US" sz="2600" i="1" dirty="0">
                <a:latin typeface="Verdana" panose="020B0604030504040204" pitchFamily="34" charset="0"/>
                <a:ea typeface="Verdana" panose="020B0604030504040204" pitchFamily="34" charset="0"/>
              </a:rPr>
              <a:t>And he said, ‘A staff.’ Then He said, ‘Throw it on the ground.’ So he threw it on the ground, and it became a serpent; and Moses fled from it. But the Lord said to Moses, ‘Stretch out your hand and grasp it by its tail’ – so he stretched out his hand and caught it, and it became a staff in his hand – ‘that they may believe that the Lord, the God of their fathers, the God of Abraham, the God of Isaac, and the God of Jacob, has appeared to you.’” </a:t>
            </a:r>
            <a:r>
              <a:rPr lang="en-US" altLang="en-US" sz="2600" b="1" dirty="0">
                <a:solidFill>
                  <a:srgbClr val="FF0000"/>
                </a:solidFill>
                <a:latin typeface="Verdana" panose="020B0604030504040204" pitchFamily="34" charset="0"/>
                <a:ea typeface="Verdana" panose="020B0604030504040204" pitchFamily="34" charset="0"/>
              </a:rPr>
              <a:t>(Exodus 4:1-5)</a:t>
            </a:r>
          </a:p>
        </p:txBody>
      </p:sp>
    </p:spTree>
    <p:extLst>
      <p:ext uri="{BB962C8B-B14F-4D97-AF65-F5344CB8AC3E}">
        <p14:creationId xmlns:p14="http://schemas.microsoft.com/office/powerpoint/2010/main" val="1234902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CB1FCFF-5992-C9B6-811F-45EA0017A538}"/>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72FAB27C-6EEC-E5C0-030A-91C184D05D22}"/>
              </a:ext>
            </a:extLst>
          </p:cNvPr>
          <p:cNvSpPr>
            <a:spLocks noGrp="1" noRot="1" noChangeArrowheads="1"/>
          </p:cNvSpPr>
          <p:nvPr>
            <p:ph type="title"/>
          </p:nvPr>
        </p:nvSpPr>
        <p:spPr>
          <a:xfrm>
            <a:off x="457200" y="76201"/>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2D28BE11-E5B9-0DA5-BF0C-B028A7D657EB}"/>
              </a:ext>
            </a:extLst>
          </p:cNvPr>
          <p:cNvSpPr>
            <a:spLocks noGrp="1" noChangeArrowheads="1"/>
          </p:cNvSpPr>
          <p:nvPr>
            <p:ph type="body" idx="1"/>
          </p:nvPr>
        </p:nvSpPr>
        <p:spPr>
          <a:xfrm>
            <a:off x="-12032" y="900447"/>
            <a:ext cx="8915400" cy="5881352"/>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The Word of God</a:t>
            </a:r>
            <a:endParaRPr lang="en-US" altLang="en-US" dirty="0">
              <a:latin typeface="Verdana" panose="020B0604030504040204" pitchFamily="34" charset="0"/>
              <a:ea typeface="Verdana" panose="020B0604030504040204" pitchFamily="34" charset="0"/>
            </a:endParaRPr>
          </a:p>
          <a:p>
            <a:pPr marL="0" indent="0" algn="ctr">
              <a:buClr>
                <a:schemeClr val="tx1"/>
              </a:buClr>
              <a:buNone/>
            </a:pPr>
            <a:r>
              <a:rPr lang="en-US" altLang="en-US" sz="2400" i="1" dirty="0">
                <a:latin typeface="Verdana" panose="020B0604030504040204" pitchFamily="34" charset="0"/>
                <a:ea typeface="Verdana" panose="020B0604030504040204" pitchFamily="34" charset="0"/>
              </a:rPr>
              <a:t>“‘Now the parable is this: the seed is </a:t>
            </a:r>
            <a:r>
              <a:rPr lang="en-US" altLang="en-US" sz="2400" b="1" i="1" dirty="0">
                <a:latin typeface="Verdana" panose="020B0604030504040204" pitchFamily="34" charset="0"/>
                <a:ea typeface="Verdana" panose="020B0604030504040204" pitchFamily="34" charset="0"/>
              </a:rPr>
              <a:t>the word of God</a:t>
            </a:r>
            <a:r>
              <a:rPr lang="en-US" altLang="en-US" sz="2400" i="1" dirty="0">
                <a:latin typeface="Verdana" panose="020B0604030504040204" pitchFamily="34" charset="0"/>
                <a:ea typeface="Verdana" panose="020B0604030504040204" pitchFamily="34" charset="0"/>
              </a:rPr>
              <a:t>. Those beside the road are those who have heard; then the devil comes and takes away the word from their heart, so that they will not believe and be saved. Those on the rocky soil are those who, when they hear, receive the word with joy; and these have no firm root; they believe for a while, and in time of temptation fall away. The seed which fell among the thorns, these are the ones who have heard, and as they go on their way they are choked with worries and riches and pleasures of this life, and bring no fruit to maturity. But the seed in the good soil, these are the ones who have heard the word in an honest and good heart, and hold it fast, and bear fruit with perseverance.’” </a:t>
            </a:r>
            <a:r>
              <a:rPr lang="en-US" altLang="en-US" sz="2400" b="1" dirty="0">
                <a:solidFill>
                  <a:srgbClr val="FF0000"/>
                </a:solidFill>
                <a:latin typeface="Verdana" panose="020B0604030504040204" pitchFamily="34" charset="0"/>
                <a:ea typeface="Verdana" panose="020B0604030504040204" pitchFamily="34" charset="0"/>
              </a:rPr>
              <a:t>(Luke 8:11-15)</a:t>
            </a:r>
          </a:p>
        </p:txBody>
      </p:sp>
    </p:spTree>
    <p:extLst>
      <p:ext uri="{BB962C8B-B14F-4D97-AF65-F5344CB8AC3E}">
        <p14:creationId xmlns:p14="http://schemas.microsoft.com/office/powerpoint/2010/main" val="308192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1A5B41A-F2AA-1D00-C432-7A091859018D}"/>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32FF64F5-B28A-11EF-F54A-57D5A75233C5}"/>
              </a:ext>
            </a:extLst>
          </p:cNvPr>
          <p:cNvSpPr>
            <a:spLocks noGrp="1" noRot="1" noChangeArrowheads="1"/>
          </p:cNvSpPr>
          <p:nvPr>
            <p:ph type="title"/>
          </p:nvPr>
        </p:nvSpPr>
        <p:spPr>
          <a:xfrm>
            <a:off x="457200" y="274638"/>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359B302E-7FAB-F40C-FA31-E3DA2A4768C1}"/>
              </a:ext>
            </a:extLst>
          </p:cNvPr>
          <p:cNvSpPr>
            <a:spLocks noGrp="1" noChangeArrowheads="1"/>
          </p:cNvSpPr>
          <p:nvPr>
            <p:ph type="body" idx="1"/>
          </p:nvPr>
        </p:nvSpPr>
        <p:spPr>
          <a:xfrm>
            <a:off x="609600" y="1143000"/>
            <a:ext cx="7924800" cy="5333999"/>
          </a:xfrm>
        </p:spPr>
        <p:txBody>
          <a:bodyPr/>
          <a:lstStyle/>
          <a:p>
            <a:pPr>
              <a:buClr>
                <a:schemeClr val="tx1"/>
              </a:buClr>
              <a:buFont typeface="Wingdings" panose="05000000000000000000" pitchFamily="2" charset="2"/>
              <a:buChar char="Ø"/>
            </a:pPr>
            <a:r>
              <a:rPr lang="en-US" altLang="en-US" sz="2800" b="1" dirty="0">
                <a:latin typeface="Verdana" panose="020B0604030504040204" pitchFamily="34" charset="0"/>
                <a:ea typeface="Verdana" panose="020B0604030504040204" pitchFamily="34" charset="0"/>
              </a:rPr>
              <a:t>Are we sowing the seed, spreading the Word of God? </a:t>
            </a:r>
          </a:p>
          <a:p>
            <a:pPr algn="ctr">
              <a:buClr>
                <a:schemeClr val="tx1"/>
              </a:buClr>
              <a:buFont typeface="Wingdings" panose="05000000000000000000" pitchFamily="2" charset="2"/>
              <a:buChar char="Ø"/>
            </a:pPr>
            <a:r>
              <a:rPr lang="en-US" altLang="en-US" sz="2800" i="1" dirty="0">
                <a:latin typeface="Verdana" panose="020B0604030504040204" pitchFamily="34" charset="0"/>
                <a:ea typeface="Verdana" panose="020B0604030504040204" pitchFamily="34" charset="0"/>
              </a:rPr>
              <a:t>“‘But the seed in the good soil, these are the ones who have heard the word in an honest and good heart, and hold it fast, and bear fruit with perseverance.’” </a:t>
            </a:r>
            <a:br>
              <a:rPr lang="en-US" altLang="en-US" sz="2800" i="1" dirty="0">
                <a:latin typeface="Verdana" panose="020B0604030504040204" pitchFamily="34" charset="0"/>
                <a:ea typeface="Verdana" panose="020B0604030504040204" pitchFamily="34" charset="0"/>
              </a:rPr>
            </a:br>
            <a:r>
              <a:rPr lang="en-US" altLang="en-US" sz="2800" b="1" dirty="0">
                <a:solidFill>
                  <a:srgbClr val="FF0000"/>
                </a:solidFill>
                <a:latin typeface="Verdana" panose="020B0604030504040204" pitchFamily="34" charset="0"/>
                <a:ea typeface="Verdana" panose="020B0604030504040204" pitchFamily="34" charset="0"/>
              </a:rPr>
              <a:t>(Luke 8:15)</a:t>
            </a:r>
            <a:endParaRPr lang="en-US" altLang="en-US" sz="2800" dirty="0">
              <a:latin typeface="Verdana" panose="020B0604030504040204" pitchFamily="34" charset="0"/>
              <a:ea typeface="Verdana" panose="020B0604030504040204" pitchFamily="34" charset="0"/>
            </a:endParaRPr>
          </a:p>
          <a:p>
            <a:pPr>
              <a:buClr>
                <a:schemeClr val="tx1"/>
              </a:buClr>
              <a:buFont typeface="Wingdings" panose="05000000000000000000" pitchFamily="2" charset="2"/>
              <a:buChar char="Ø"/>
            </a:pPr>
            <a:r>
              <a:rPr lang="en-US" altLang="en-US" sz="2800" b="1" dirty="0">
                <a:latin typeface="Verdana" panose="020B0604030504040204" pitchFamily="34" charset="0"/>
                <a:ea typeface="Verdana" panose="020B0604030504040204" pitchFamily="34" charset="0"/>
              </a:rPr>
              <a:t>Are we those with “an honest and good heart”?</a:t>
            </a:r>
          </a:p>
          <a:p>
            <a:pPr>
              <a:buClr>
                <a:schemeClr val="tx1"/>
              </a:buClr>
              <a:buFont typeface="Wingdings" panose="05000000000000000000" pitchFamily="2" charset="2"/>
              <a:buChar char="Ø"/>
            </a:pPr>
            <a:r>
              <a:rPr lang="en-US" altLang="en-US" sz="2800" b="1" dirty="0">
                <a:latin typeface="Verdana" panose="020B0604030504040204" pitchFamily="34" charset="0"/>
                <a:ea typeface="Verdana" panose="020B0604030504040204" pitchFamily="34" charset="0"/>
              </a:rPr>
              <a:t>Are we “holding it fast”?</a:t>
            </a:r>
          </a:p>
          <a:p>
            <a:pPr>
              <a:buClr>
                <a:schemeClr val="tx1"/>
              </a:buClr>
              <a:buFont typeface="Wingdings" panose="05000000000000000000" pitchFamily="2" charset="2"/>
              <a:buChar char="Ø"/>
            </a:pPr>
            <a:r>
              <a:rPr lang="en-US" altLang="en-US" sz="2800" b="1" dirty="0">
                <a:latin typeface="Verdana" panose="020B0604030504040204" pitchFamily="34" charset="0"/>
                <a:ea typeface="Verdana" panose="020B0604030504040204" pitchFamily="34" charset="0"/>
              </a:rPr>
              <a:t>Are we “bearing fruit”?</a:t>
            </a:r>
          </a:p>
        </p:txBody>
      </p:sp>
    </p:spTree>
    <p:extLst>
      <p:ext uri="{BB962C8B-B14F-4D97-AF65-F5344CB8AC3E}">
        <p14:creationId xmlns:p14="http://schemas.microsoft.com/office/powerpoint/2010/main" val="326895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59395">
                                            <p:txEl>
                                              <p:pRg st="3" end="3"/>
                                            </p:txEl>
                                          </p:spTgt>
                                        </p:tgtEl>
                                        <p:attrNameLst>
                                          <p:attrName>style.visibility</p:attrName>
                                        </p:attrNameLst>
                                      </p:cBhvr>
                                      <p:to>
                                        <p:strVal val="visible"/>
                                      </p:to>
                                    </p:set>
                                    <p:animEffect transition="in" filter="fade">
                                      <p:cBhvr>
                                        <p:cTn id="28" dur="1000"/>
                                        <p:tgtEl>
                                          <p:spTgt spid="59395">
                                            <p:txEl>
                                              <p:pRg st="3" end="3"/>
                                            </p:txEl>
                                          </p:spTgt>
                                        </p:tgtEl>
                                      </p:cBhvr>
                                    </p:animEffect>
                                    <p:anim calcmode="lin" valueType="num">
                                      <p:cBhvr>
                                        <p:cTn id="29" dur="10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93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1" nodeType="clickEffect">
                                  <p:stCondLst>
                                    <p:cond delay="0"/>
                                  </p:stCondLst>
                                  <p:childTnLst>
                                    <p:set>
                                      <p:cBhvr>
                                        <p:cTn id="34" dur="1" fill="hold">
                                          <p:stCondLst>
                                            <p:cond delay="0"/>
                                          </p:stCondLst>
                                        </p:cTn>
                                        <p:tgtEl>
                                          <p:spTgt spid="59395">
                                            <p:txEl>
                                              <p:pRg st="4" end="4"/>
                                            </p:txEl>
                                          </p:spTgt>
                                        </p:tgtEl>
                                        <p:attrNameLst>
                                          <p:attrName>style.visibility</p:attrName>
                                        </p:attrNameLst>
                                      </p:cBhvr>
                                      <p:to>
                                        <p:strVal val="visible"/>
                                      </p:to>
                                    </p:set>
                                    <p:animEffect transition="in" filter="fade">
                                      <p:cBhvr>
                                        <p:cTn id="35" dur="1000"/>
                                        <p:tgtEl>
                                          <p:spTgt spid="59395">
                                            <p:txEl>
                                              <p:pRg st="4" end="4"/>
                                            </p:txEl>
                                          </p:spTgt>
                                        </p:tgtEl>
                                      </p:cBhvr>
                                    </p:animEffect>
                                    <p:anim calcmode="lin" valueType="num">
                                      <p:cBhvr>
                                        <p:cTn id="36" dur="1000" fill="hold"/>
                                        <p:tgtEl>
                                          <p:spTgt spid="5939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939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67C0D9B-7306-DFD1-66D8-9E78C555D75D}"/>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F8AD808F-AC73-74A3-B79B-9C39388B3439}"/>
              </a:ext>
            </a:extLst>
          </p:cNvPr>
          <p:cNvSpPr>
            <a:spLocks noGrp="1" noRot="1" noChangeArrowheads="1"/>
          </p:cNvSpPr>
          <p:nvPr>
            <p:ph type="title"/>
          </p:nvPr>
        </p:nvSpPr>
        <p:spPr>
          <a:xfrm>
            <a:off x="457200" y="274638"/>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C8168B71-5FE2-05F4-2AF9-0221F8C232A7}"/>
              </a:ext>
            </a:extLst>
          </p:cNvPr>
          <p:cNvSpPr>
            <a:spLocks noGrp="1" noChangeArrowheads="1"/>
          </p:cNvSpPr>
          <p:nvPr>
            <p:ph type="body" idx="1"/>
          </p:nvPr>
        </p:nvSpPr>
        <p:spPr>
          <a:xfrm>
            <a:off x="114300" y="1096962"/>
            <a:ext cx="8915400" cy="5684838"/>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The Gospel of Jesus Christ</a:t>
            </a:r>
            <a:endParaRPr lang="en-US" altLang="en-US" dirty="0">
              <a:latin typeface="Verdana" panose="020B0604030504040204" pitchFamily="34" charset="0"/>
              <a:ea typeface="Verdana" panose="020B0604030504040204" pitchFamily="34" charset="0"/>
            </a:endParaRPr>
          </a:p>
          <a:p>
            <a:pPr marL="0" indent="0" algn="ctr">
              <a:buClr>
                <a:schemeClr val="tx1"/>
              </a:buClr>
              <a:buNone/>
            </a:pPr>
            <a:r>
              <a:rPr lang="en-US" altLang="en-US" sz="2600" i="1" dirty="0">
                <a:latin typeface="Verdana" panose="020B0604030504040204" pitchFamily="34" charset="0"/>
                <a:ea typeface="Verdana" panose="020B0604030504040204" pitchFamily="34" charset="0"/>
              </a:rPr>
              <a:t>“…but just as we have been approved by God to be </a:t>
            </a:r>
            <a:r>
              <a:rPr lang="en-US" altLang="en-US" sz="2600" b="1" i="1" dirty="0">
                <a:latin typeface="Verdana" panose="020B0604030504040204" pitchFamily="34" charset="0"/>
                <a:ea typeface="Verdana" panose="020B0604030504040204" pitchFamily="34" charset="0"/>
              </a:rPr>
              <a:t>entrusted with the gospel</a:t>
            </a:r>
            <a:r>
              <a:rPr lang="en-US" altLang="en-US" sz="2600" i="1" dirty="0">
                <a:latin typeface="Verdana" panose="020B0604030504040204" pitchFamily="34" charset="0"/>
                <a:ea typeface="Verdana" panose="020B0604030504040204" pitchFamily="34" charset="0"/>
              </a:rPr>
              <a:t>, so we speak, not as pleasing men, but God who examines our hearts.” </a:t>
            </a:r>
            <a:br>
              <a:rPr lang="en-US" altLang="en-US" sz="2600" i="1" dirty="0">
                <a:latin typeface="Verdana" panose="020B0604030504040204" pitchFamily="34" charset="0"/>
                <a:ea typeface="Verdana" panose="020B0604030504040204" pitchFamily="34" charset="0"/>
              </a:rPr>
            </a:br>
            <a:r>
              <a:rPr lang="en-US" altLang="en-US" sz="2600" b="1" dirty="0">
                <a:solidFill>
                  <a:srgbClr val="FF0000"/>
                </a:solidFill>
                <a:latin typeface="Verdana" panose="020B0604030504040204" pitchFamily="34" charset="0"/>
                <a:ea typeface="Verdana" panose="020B0604030504040204" pitchFamily="34" charset="0"/>
              </a:rPr>
              <a:t>(1 Thessalonians 2:4)</a:t>
            </a:r>
          </a:p>
          <a:p>
            <a:pPr marL="0" indent="0" algn="ctr">
              <a:buClr>
                <a:schemeClr val="tx1"/>
              </a:buClr>
              <a:buNone/>
            </a:pPr>
            <a:r>
              <a:rPr lang="en-US" altLang="en-US" sz="2600" i="1" dirty="0">
                <a:latin typeface="Verdana" panose="020B0604030504040204" pitchFamily="34" charset="0"/>
                <a:ea typeface="Verdana" panose="020B0604030504040204" pitchFamily="34" charset="0"/>
              </a:rPr>
              <a:t>“…according to the </a:t>
            </a:r>
            <a:r>
              <a:rPr lang="en-US" altLang="en-US" sz="2600" b="1" i="1" dirty="0">
                <a:latin typeface="Verdana" panose="020B0604030504040204" pitchFamily="34" charset="0"/>
                <a:ea typeface="Verdana" panose="020B0604030504040204" pitchFamily="34" charset="0"/>
              </a:rPr>
              <a:t>glorious gospel </a:t>
            </a:r>
            <a:r>
              <a:rPr lang="en-US" altLang="en-US" sz="2600" i="1" dirty="0">
                <a:latin typeface="Verdana" panose="020B0604030504040204" pitchFamily="34" charset="0"/>
                <a:ea typeface="Verdana" panose="020B0604030504040204" pitchFamily="34" charset="0"/>
              </a:rPr>
              <a:t>of the blessed God, with which I have been entrusted.” </a:t>
            </a:r>
            <a:br>
              <a:rPr lang="en-US" altLang="en-US" sz="2600" i="1" dirty="0">
                <a:latin typeface="Verdana" panose="020B0604030504040204" pitchFamily="34" charset="0"/>
                <a:ea typeface="Verdana" panose="020B0604030504040204" pitchFamily="34" charset="0"/>
              </a:rPr>
            </a:br>
            <a:r>
              <a:rPr lang="en-US" altLang="en-US" sz="2600" b="1" dirty="0">
                <a:solidFill>
                  <a:srgbClr val="FF0000"/>
                </a:solidFill>
                <a:latin typeface="Verdana" panose="020B0604030504040204" pitchFamily="34" charset="0"/>
                <a:ea typeface="Verdana" panose="020B0604030504040204" pitchFamily="34" charset="0"/>
              </a:rPr>
              <a:t>(1 Timothy 1:11)</a:t>
            </a:r>
          </a:p>
          <a:p>
            <a:pPr marL="0" indent="0" algn="ctr">
              <a:buClr>
                <a:schemeClr val="tx1"/>
              </a:buClr>
              <a:buNone/>
            </a:pPr>
            <a:r>
              <a:rPr lang="en-US" altLang="en-US" sz="2600" i="1" dirty="0">
                <a:latin typeface="Verdana" panose="020B0604030504040204" pitchFamily="34" charset="0"/>
                <a:ea typeface="Verdana" panose="020B0604030504040204" pitchFamily="34" charset="0"/>
              </a:rPr>
              <a:t>“O Timothy, guard </a:t>
            </a:r>
            <a:r>
              <a:rPr lang="en-US" altLang="en-US" sz="2600" b="1" i="1" dirty="0">
                <a:latin typeface="Verdana" panose="020B0604030504040204" pitchFamily="34" charset="0"/>
                <a:ea typeface="Verdana" panose="020B0604030504040204" pitchFamily="34" charset="0"/>
              </a:rPr>
              <a:t>what has been entrusted to you</a:t>
            </a:r>
            <a:r>
              <a:rPr lang="en-US" altLang="en-US" sz="2600" i="1" dirty="0">
                <a:latin typeface="Verdana" panose="020B0604030504040204" pitchFamily="34" charset="0"/>
                <a:ea typeface="Verdana" panose="020B0604030504040204" pitchFamily="34" charset="0"/>
              </a:rPr>
              <a:t>, avoiding worldly and empty chatter and the opposing arguments of what is falsely called ‘knowledge’ – which some have professed and thus gone astray from the faith.” </a:t>
            </a:r>
            <a:r>
              <a:rPr lang="en-US" altLang="en-US" sz="2600" b="1" dirty="0">
                <a:solidFill>
                  <a:srgbClr val="FF0000"/>
                </a:solidFill>
                <a:latin typeface="Verdana" panose="020B0604030504040204" pitchFamily="34" charset="0"/>
                <a:ea typeface="Verdana" panose="020B0604030504040204" pitchFamily="34" charset="0"/>
              </a:rPr>
              <a:t>(1 Timothy 6:20-21)</a:t>
            </a:r>
          </a:p>
        </p:txBody>
      </p:sp>
    </p:spTree>
    <p:extLst>
      <p:ext uri="{BB962C8B-B14F-4D97-AF65-F5344CB8AC3E}">
        <p14:creationId xmlns:p14="http://schemas.microsoft.com/office/powerpoint/2010/main" val="198443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59395">
                                            <p:txEl>
                                              <p:pRg st="3" end="3"/>
                                            </p:txEl>
                                          </p:spTgt>
                                        </p:tgtEl>
                                        <p:attrNameLst>
                                          <p:attrName>style.visibility</p:attrName>
                                        </p:attrNameLst>
                                      </p:cBhvr>
                                      <p:to>
                                        <p:strVal val="visible"/>
                                      </p:to>
                                    </p:set>
                                    <p:animEffect transition="in" filter="fade">
                                      <p:cBhvr>
                                        <p:cTn id="28" dur="1000"/>
                                        <p:tgtEl>
                                          <p:spTgt spid="59395">
                                            <p:txEl>
                                              <p:pRg st="3" end="3"/>
                                            </p:txEl>
                                          </p:spTgt>
                                        </p:tgtEl>
                                      </p:cBhvr>
                                    </p:animEffect>
                                    <p:anim calcmode="lin" valueType="num">
                                      <p:cBhvr>
                                        <p:cTn id="29" dur="10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939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086228D-7242-D827-DC8F-B744A9337781}"/>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FC0B4CB6-80A6-7072-7D23-77C349DC1438}"/>
              </a:ext>
            </a:extLst>
          </p:cNvPr>
          <p:cNvSpPr>
            <a:spLocks noGrp="1" noRot="1" noChangeArrowheads="1"/>
          </p:cNvSpPr>
          <p:nvPr>
            <p:ph type="title"/>
          </p:nvPr>
        </p:nvSpPr>
        <p:spPr>
          <a:xfrm>
            <a:off x="457200" y="274638"/>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1AE7B440-6F3C-FFC6-3D28-EA6279179694}"/>
              </a:ext>
            </a:extLst>
          </p:cNvPr>
          <p:cNvSpPr>
            <a:spLocks noGrp="1" noChangeArrowheads="1"/>
          </p:cNvSpPr>
          <p:nvPr>
            <p:ph type="body" idx="1"/>
          </p:nvPr>
        </p:nvSpPr>
        <p:spPr>
          <a:xfrm>
            <a:off x="76200" y="1295400"/>
            <a:ext cx="8915400" cy="5486400"/>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The Gospel of Jesus Christ</a:t>
            </a:r>
            <a:endParaRPr lang="en-US" altLang="en-US" dirty="0">
              <a:latin typeface="Verdana" panose="020B0604030504040204" pitchFamily="34" charset="0"/>
              <a:ea typeface="Verdana" panose="020B0604030504040204" pitchFamily="34" charset="0"/>
            </a:endParaRPr>
          </a:p>
          <a:p>
            <a:pPr marL="0" indent="0" algn="ctr">
              <a:buClr>
                <a:schemeClr val="tx1"/>
              </a:buClr>
              <a:buNone/>
            </a:pPr>
            <a:r>
              <a:rPr lang="en-US" altLang="en-US" sz="2600" i="1" dirty="0">
                <a:latin typeface="Verdana" panose="020B0604030504040204" pitchFamily="34" charset="0"/>
                <a:ea typeface="Verdana" panose="020B0604030504040204" pitchFamily="34" charset="0"/>
              </a:rPr>
              <a:t>“Therefore everyone who hears these words of Mine and </a:t>
            </a:r>
            <a:r>
              <a:rPr lang="en-US" altLang="en-US" sz="2600" b="1" i="1" dirty="0">
                <a:latin typeface="Verdana" panose="020B0604030504040204" pitchFamily="34" charset="0"/>
                <a:ea typeface="Verdana" panose="020B0604030504040204" pitchFamily="34" charset="0"/>
              </a:rPr>
              <a:t>acts on them</a:t>
            </a:r>
            <a:r>
              <a:rPr lang="en-US" altLang="en-US" sz="2600" i="1" dirty="0">
                <a:latin typeface="Verdana" panose="020B0604030504040204" pitchFamily="34" charset="0"/>
                <a:ea typeface="Verdana" panose="020B0604030504040204" pitchFamily="34" charset="0"/>
              </a:rPr>
              <a:t>, may be compared to a wise man who built his house on the rock. And the rain fell, and the floods came, and the winds blew and slammed against that house; and yet it did not fall, for it had been founded on the rock. Everyone who hears these words of Mine and </a:t>
            </a:r>
            <a:r>
              <a:rPr lang="en-US" altLang="en-US" sz="2600" b="1" i="1" dirty="0">
                <a:latin typeface="Verdana" panose="020B0604030504040204" pitchFamily="34" charset="0"/>
                <a:ea typeface="Verdana" panose="020B0604030504040204" pitchFamily="34" charset="0"/>
              </a:rPr>
              <a:t>does not act on them</a:t>
            </a:r>
            <a:r>
              <a:rPr lang="en-US" altLang="en-US" sz="2600" i="1" dirty="0">
                <a:latin typeface="Verdana" panose="020B0604030504040204" pitchFamily="34" charset="0"/>
                <a:ea typeface="Verdana" panose="020B0604030504040204" pitchFamily="34" charset="0"/>
              </a:rPr>
              <a:t>, will be like a foolish man who built his house on the sand. The rain fell, and the floods came, and the winds blew and slammed against that house; and it fell – and great was its fall.” </a:t>
            </a:r>
            <a:br>
              <a:rPr lang="en-US" altLang="en-US" sz="2600" i="1" dirty="0">
                <a:latin typeface="Verdana" panose="020B0604030504040204" pitchFamily="34" charset="0"/>
                <a:ea typeface="Verdana" panose="020B0604030504040204" pitchFamily="34" charset="0"/>
              </a:rPr>
            </a:br>
            <a:r>
              <a:rPr lang="en-US" altLang="en-US" sz="2600" b="1" dirty="0">
                <a:solidFill>
                  <a:srgbClr val="FF0000"/>
                </a:solidFill>
                <a:latin typeface="Verdana" panose="020B0604030504040204" pitchFamily="34" charset="0"/>
                <a:ea typeface="Verdana" panose="020B0604030504040204" pitchFamily="34" charset="0"/>
              </a:rPr>
              <a:t>(Matthew 7:24-27)</a:t>
            </a:r>
          </a:p>
        </p:txBody>
      </p:sp>
    </p:spTree>
    <p:extLst>
      <p:ext uri="{BB962C8B-B14F-4D97-AF65-F5344CB8AC3E}">
        <p14:creationId xmlns:p14="http://schemas.microsoft.com/office/powerpoint/2010/main" val="208006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9CD985A-56EB-80A4-EA58-9B0C7E53C9C5}"/>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26672447-83F3-2FF7-4D98-3660F931002B}"/>
              </a:ext>
            </a:extLst>
          </p:cNvPr>
          <p:cNvSpPr>
            <a:spLocks noGrp="1" noRot="1" noChangeArrowheads="1"/>
          </p:cNvSpPr>
          <p:nvPr>
            <p:ph type="title"/>
          </p:nvPr>
        </p:nvSpPr>
        <p:spPr>
          <a:xfrm>
            <a:off x="457200" y="24063"/>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B5C48302-8406-E77B-F776-478D338DBEAE}"/>
              </a:ext>
            </a:extLst>
          </p:cNvPr>
          <p:cNvSpPr>
            <a:spLocks noGrp="1" noChangeArrowheads="1"/>
          </p:cNvSpPr>
          <p:nvPr>
            <p:ph type="body" idx="1"/>
          </p:nvPr>
        </p:nvSpPr>
        <p:spPr>
          <a:xfrm>
            <a:off x="114300" y="914400"/>
            <a:ext cx="8915400" cy="5867400"/>
          </a:xfrm>
        </p:spPr>
        <p:txBody>
          <a:bodyPr/>
          <a:lstStyle/>
          <a:p>
            <a:pPr>
              <a:buClr>
                <a:schemeClr val="tx1"/>
              </a:buClr>
              <a:buFont typeface="Wingdings" panose="05000000000000000000" pitchFamily="2" charset="2"/>
              <a:buChar char="Ø"/>
            </a:pPr>
            <a:r>
              <a:rPr lang="en-US" altLang="en-US" sz="3000" b="1" dirty="0">
                <a:latin typeface="Verdana" panose="020B0604030504040204" pitchFamily="34" charset="0"/>
                <a:ea typeface="Verdana" panose="020B0604030504040204" pitchFamily="34" charset="0"/>
              </a:rPr>
              <a:t>Are we spreading the gospel of Jesus Christ, “teaching others also”?</a:t>
            </a:r>
            <a:endParaRPr lang="en-US" altLang="en-US" sz="3000" dirty="0">
              <a:latin typeface="Verdana" panose="020B0604030504040204" pitchFamily="34" charset="0"/>
              <a:ea typeface="Verdana" panose="020B0604030504040204" pitchFamily="34" charset="0"/>
            </a:endParaRPr>
          </a:p>
          <a:p>
            <a:pPr marL="0" indent="0" algn="ctr">
              <a:buClr>
                <a:schemeClr val="tx1"/>
              </a:buClr>
              <a:buNone/>
            </a:pPr>
            <a:r>
              <a:rPr lang="en-US" altLang="en-US" sz="2500" i="1" dirty="0">
                <a:latin typeface="Verdana" panose="020B0604030504040204" pitchFamily="34" charset="0"/>
                <a:ea typeface="Verdana" panose="020B0604030504040204" pitchFamily="34" charset="0"/>
              </a:rPr>
              <a:t>“The things which you have heard from me in the presence of many witnesses, entrust these to faithful men who will be able to </a:t>
            </a:r>
            <a:r>
              <a:rPr lang="en-US" altLang="en-US" sz="2500" b="1" i="1" dirty="0">
                <a:latin typeface="Verdana" panose="020B0604030504040204" pitchFamily="34" charset="0"/>
                <a:ea typeface="Verdana" panose="020B0604030504040204" pitchFamily="34" charset="0"/>
              </a:rPr>
              <a:t>teach others also</a:t>
            </a:r>
            <a:r>
              <a:rPr lang="en-US" altLang="en-US" sz="2500" i="1" dirty="0">
                <a:latin typeface="Verdana" panose="020B0604030504040204" pitchFamily="34" charset="0"/>
                <a:ea typeface="Verdana" panose="020B0604030504040204" pitchFamily="34" charset="0"/>
              </a:rPr>
              <a:t>.” </a:t>
            </a:r>
            <a:br>
              <a:rPr lang="en-US" altLang="en-US" sz="2500" i="1" dirty="0">
                <a:latin typeface="Verdana" panose="020B0604030504040204" pitchFamily="34" charset="0"/>
                <a:ea typeface="Verdana" panose="020B0604030504040204" pitchFamily="34" charset="0"/>
              </a:rPr>
            </a:br>
            <a:r>
              <a:rPr lang="en-US" altLang="en-US" sz="2500" b="1" dirty="0">
                <a:solidFill>
                  <a:srgbClr val="FF0000"/>
                </a:solidFill>
                <a:latin typeface="Verdana" panose="020B0604030504040204" pitchFamily="34" charset="0"/>
                <a:ea typeface="Verdana" panose="020B0604030504040204" pitchFamily="34" charset="0"/>
              </a:rPr>
              <a:t>(2 Timothy 2:2)</a:t>
            </a:r>
          </a:p>
          <a:p>
            <a:pPr marL="0" indent="0" algn="ctr">
              <a:buClr>
                <a:schemeClr val="tx1"/>
              </a:buClr>
              <a:buNone/>
            </a:pPr>
            <a:r>
              <a:rPr lang="en-US" altLang="en-US" sz="2500" i="1" dirty="0">
                <a:latin typeface="Verdana" panose="020B0604030504040204" pitchFamily="34" charset="0"/>
                <a:ea typeface="Verdana" panose="020B0604030504040204" pitchFamily="34" charset="0"/>
              </a:rPr>
              <a:t>“The Lord’s bond-servant must not be quarrelsome, but be kind to all, </a:t>
            </a:r>
            <a:r>
              <a:rPr lang="en-US" altLang="en-US" sz="2500" b="1" i="1" dirty="0">
                <a:latin typeface="Verdana" panose="020B0604030504040204" pitchFamily="34" charset="0"/>
                <a:ea typeface="Verdana" panose="020B0604030504040204" pitchFamily="34" charset="0"/>
              </a:rPr>
              <a:t>able to teach</a:t>
            </a:r>
            <a:r>
              <a:rPr lang="en-US" altLang="en-US" sz="2500" i="1" dirty="0">
                <a:latin typeface="Verdana" panose="020B0604030504040204" pitchFamily="34" charset="0"/>
                <a:ea typeface="Verdana" panose="020B0604030504040204" pitchFamily="34" charset="0"/>
              </a:rPr>
              <a:t>, patient when wronged, with gentleness correcting those who are in opposition, if perhaps God may grant them repentance leading to the knowledge of the truth, and they may come to their senses and escape from the snare of the devil, having been held captive by him to do his will.” </a:t>
            </a:r>
            <a:r>
              <a:rPr lang="en-US" altLang="en-US" sz="2500" b="1" dirty="0">
                <a:solidFill>
                  <a:srgbClr val="FF0000"/>
                </a:solidFill>
                <a:latin typeface="Verdana" panose="020B0604030504040204" pitchFamily="34" charset="0"/>
                <a:ea typeface="Verdana" panose="020B0604030504040204" pitchFamily="34" charset="0"/>
              </a:rPr>
              <a:t>(2 Timothy 2:24-26)</a:t>
            </a:r>
          </a:p>
        </p:txBody>
      </p:sp>
    </p:spTree>
    <p:extLst>
      <p:ext uri="{BB962C8B-B14F-4D97-AF65-F5344CB8AC3E}">
        <p14:creationId xmlns:p14="http://schemas.microsoft.com/office/powerpoint/2010/main" val="94708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06C203C-EBEE-FAC9-1ACC-A1A46CD13D8A}"/>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28F45426-33D2-EC9B-F262-E13077319B97}"/>
              </a:ext>
            </a:extLst>
          </p:cNvPr>
          <p:cNvSpPr>
            <a:spLocks noGrp="1" noRot="1" noChangeArrowheads="1"/>
          </p:cNvSpPr>
          <p:nvPr>
            <p:ph type="title"/>
          </p:nvPr>
        </p:nvSpPr>
        <p:spPr>
          <a:xfrm>
            <a:off x="457200" y="274638"/>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8E595783-B57F-FF98-C0D1-6FC83FA5923A}"/>
              </a:ext>
            </a:extLst>
          </p:cNvPr>
          <p:cNvSpPr>
            <a:spLocks noGrp="1" noChangeArrowheads="1"/>
          </p:cNvSpPr>
          <p:nvPr>
            <p:ph type="body" idx="1"/>
          </p:nvPr>
        </p:nvSpPr>
        <p:spPr>
          <a:xfrm>
            <a:off x="76200" y="1295400"/>
            <a:ext cx="8915400" cy="5410200"/>
          </a:xfrm>
        </p:spPr>
        <p:txBody>
          <a:bodyPr/>
          <a:lstStyle/>
          <a:p>
            <a:pPr>
              <a:buClr>
                <a:schemeClr val="tx1"/>
              </a:buClr>
              <a:buFont typeface="Wingdings" panose="05000000000000000000" pitchFamily="2" charset="2"/>
              <a:buChar char="Ø"/>
            </a:pPr>
            <a:r>
              <a:rPr lang="en-US" altLang="en-US" sz="3000" b="1" dirty="0">
                <a:latin typeface="Verdana" panose="020B0604030504040204" pitchFamily="34" charset="0"/>
                <a:ea typeface="Verdana" panose="020B0604030504040204" pitchFamily="34" charset="0"/>
              </a:rPr>
              <a:t>Are we always ready to defend our hope in the gospel of Jesus Christ?</a:t>
            </a:r>
            <a:endParaRPr lang="en-US" altLang="en-US" sz="3000" dirty="0">
              <a:latin typeface="Verdana" panose="020B0604030504040204" pitchFamily="34" charset="0"/>
              <a:ea typeface="Verdana" panose="020B0604030504040204" pitchFamily="34" charset="0"/>
            </a:endParaRPr>
          </a:p>
          <a:p>
            <a:pPr marL="0" indent="0" algn="ctr">
              <a:buClr>
                <a:schemeClr val="tx1"/>
              </a:buClr>
              <a:buNone/>
            </a:pPr>
            <a:r>
              <a:rPr lang="en-US" altLang="en-US" sz="3000" i="1" dirty="0">
                <a:latin typeface="Verdana" panose="020B0604030504040204" pitchFamily="34" charset="0"/>
                <a:ea typeface="Verdana" panose="020B0604030504040204" pitchFamily="34" charset="0"/>
              </a:rPr>
              <a:t>“…but sanctify Christ as Lord in your hearts, always being </a:t>
            </a:r>
            <a:r>
              <a:rPr lang="en-US" altLang="en-US" sz="3000" b="1" i="1" dirty="0">
                <a:latin typeface="Verdana" panose="020B0604030504040204" pitchFamily="34" charset="0"/>
                <a:ea typeface="Verdana" panose="020B0604030504040204" pitchFamily="34" charset="0"/>
              </a:rPr>
              <a:t>ready to make a defense </a:t>
            </a:r>
            <a:r>
              <a:rPr lang="en-US" altLang="en-US" sz="3000" i="1" dirty="0">
                <a:latin typeface="Verdana" panose="020B0604030504040204" pitchFamily="34" charset="0"/>
                <a:ea typeface="Verdana" panose="020B0604030504040204" pitchFamily="34" charset="0"/>
              </a:rPr>
              <a:t>to everyone who asks you to give an account for the hope that is in you, yet with gentleness and reverence; and keep a good conscience so that in the thing in which you are slandered, those who revile your good behavior in Christ will be put to shame.” </a:t>
            </a:r>
            <a:br>
              <a:rPr lang="en-US" altLang="en-US" sz="3000" i="1" dirty="0">
                <a:latin typeface="Verdana" panose="020B0604030504040204" pitchFamily="34" charset="0"/>
                <a:ea typeface="Verdana" panose="020B0604030504040204" pitchFamily="34" charset="0"/>
              </a:rPr>
            </a:br>
            <a:r>
              <a:rPr lang="en-US" altLang="en-US" sz="3000" b="1" dirty="0">
                <a:solidFill>
                  <a:srgbClr val="FF0000"/>
                </a:solidFill>
                <a:latin typeface="Verdana" panose="020B0604030504040204" pitchFamily="34" charset="0"/>
                <a:ea typeface="Verdana" panose="020B0604030504040204" pitchFamily="34" charset="0"/>
              </a:rPr>
              <a:t>(1 Peter 3:15-16)</a:t>
            </a:r>
          </a:p>
        </p:txBody>
      </p:sp>
    </p:spTree>
    <p:extLst>
      <p:ext uri="{BB962C8B-B14F-4D97-AF65-F5344CB8AC3E}">
        <p14:creationId xmlns:p14="http://schemas.microsoft.com/office/powerpoint/2010/main" val="29030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D82DBC5-595B-9025-0D00-58FB28371747}"/>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E822E163-E6C4-7994-1A15-B0AD3BBE7468}"/>
              </a:ext>
            </a:extLst>
          </p:cNvPr>
          <p:cNvSpPr>
            <a:spLocks noGrp="1" noRot="1" noChangeArrowheads="1"/>
          </p:cNvSpPr>
          <p:nvPr>
            <p:ph type="title"/>
          </p:nvPr>
        </p:nvSpPr>
        <p:spPr>
          <a:xfrm>
            <a:off x="457200" y="76200"/>
            <a:ext cx="8229600" cy="6397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54154B66-3AD5-2B46-A4D6-A9A3FFFB6160}"/>
              </a:ext>
            </a:extLst>
          </p:cNvPr>
          <p:cNvSpPr>
            <a:spLocks noGrp="1" noChangeArrowheads="1"/>
          </p:cNvSpPr>
          <p:nvPr>
            <p:ph type="body" idx="1"/>
          </p:nvPr>
        </p:nvSpPr>
        <p:spPr>
          <a:xfrm>
            <a:off x="76200" y="838200"/>
            <a:ext cx="8915400" cy="5943600"/>
          </a:xfrm>
        </p:spPr>
        <p:txBody>
          <a:bodyPr/>
          <a:lstStyle/>
          <a:p>
            <a:pPr>
              <a:buClr>
                <a:schemeClr val="tx1"/>
              </a:buClr>
              <a:buFont typeface="Wingdings" panose="05000000000000000000" pitchFamily="2" charset="2"/>
              <a:buChar char="Ø"/>
            </a:pPr>
            <a:r>
              <a:rPr lang="en-US" altLang="en-US" sz="3000" b="1" dirty="0">
                <a:latin typeface="Verdana" panose="020B0604030504040204" pitchFamily="34" charset="0"/>
                <a:ea typeface="Verdana" panose="020B0604030504040204" pitchFamily="34" charset="0"/>
              </a:rPr>
              <a:t>Are we prepared for spiritual warfare?</a:t>
            </a:r>
            <a:endParaRPr lang="en-US" altLang="en-US" sz="3000" dirty="0">
              <a:latin typeface="Verdana" panose="020B0604030504040204" pitchFamily="34" charset="0"/>
              <a:ea typeface="Verdana" panose="020B0604030504040204" pitchFamily="34" charset="0"/>
            </a:endParaRPr>
          </a:p>
          <a:p>
            <a:pPr marL="0" indent="0" algn="ctr">
              <a:buClr>
                <a:schemeClr val="tx1"/>
              </a:buClr>
              <a:buNone/>
            </a:pPr>
            <a:r>
              <a:rPr lang="en-US" altLang="en-US" sz="2600" i="1" dirty="0">
                <a:latin typeface="Verdana" panose="020B0604030504040204" pitchFamily="34" charset="0"/>
                <a:ea typeface="Verdana" panose="020B0604030504040204" pitchFamily="34" charset="0"/>
              </a:rPr>
              <a:t>“For though we walk in the flesh, we do not war according to the flesh, for the weapons of our warfare are not of the flesh, but divinely powerful for the destruction of fortresses. We are destroying speculations and every lofty thing raised up against the knowledge of God, and we are taking every thought captive to the obedience of Christ…” </a:t>
            </a:r>
            <a:br>
              <a:rPr lang="en-US" altLang="en-US" sz="2600" i="1" dirty="0">
                <a:latin typeface="Verdana" panose="020B0604030504040204" pitchFamily="34" charset="0"/>
                <a:ea typeface="Verdana" panose="020B0604030504040204" pitchFamily="34" charset="0"/>
              </a:rPr>
            </a:br>
            <a:r>
              <a:rPr lang="en-US" altLang="en-US" sz="2600" b="1" dirty="0">
                <a:solidFill>
                  <a:srgbClr val="FF0000"/>
                </a:solidFill>
                <a:latin typeface="Verdana" panose="020B0604030504040204" pitchFamily="34" charset="0"/>
                <a:ea typeface="Verdana" panose="020B0604030504040204" pitchFamily="34" charset="0"/>
              </a:rPr>
              <a:t>(2 Corinthians 10:3-5)</a:t>
            </a:r>
          </a:p>
          <a:p>
            <a:pPr marL="0" indent="0" algn="ctr">
              <a:buClr>
                <a:schemeClr val="tx1"/>
              </a:buClr>
              <a:buNone/>
            </a:pPr>
            <a:r>
              <a:rPr lang="en-US" altLang="en-US" sz="2600" i="1" dirty="0">
                <a:latin typeface="Verdana" panose="020B0604030504040204" pitchFamily="34" charset="0"/>
                <a:ea typeface="Verdana" panose="020B0604030504040204" pitchFamily="34" charset="0"/>
              </a:rPr>
              <a:t>“Suffer hardship with me, as a good soldier of Christ Jesus. No soldier in active service entangles himself in the affairs of everyday life, so that he may please the one who enlisted him as a soldier.” </a:t>
            </a:r>
            <a:r>
              <a:rPr lang="en-US" altLang="en-US" sz="2600" b="1" dirty="0">
                <a:solidFill>
                  <a:srgbClr val="FF0000"/>
                </a:solidFill>
                <a:latin typeface="Verdana" panose="020B0604030504040204" pitchFamily="34" charset="0"/>
                <a:ea typeface="Verdana" panose="020B0604030504040204" pitchFamily="34" charset="0"/>
              </a:rPr>
              <a:t>(2 Timothy 2:3-4)</a:t>
            </a:r>
          </a:p>
          <a:p>
            <a:pPr marL="0" indent="0">
              <a:buClr>
                <a:schemeClr val="tx1"/>
              </a:buClr>
              <a:buNone/>
            </a:pPr>
            <a:endParaRPr lang="en-US" altLang="en-US" sz="26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6968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2AF6B40-F5FE-7972-A675-B51ED72784C1}"/>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398D2055-6C54-6DEB-3F44-186FD9E0D9CF}"/>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35CB1828-8B89-CCF5-1635-2E45B27D4833}"/>
              </a:ext>
            </a:extLst>
          </p:cNvPr>
          <p:cNvSpPr>
            <a:spLocks noGrp="1" noChangeArrowheads="1"/>
          </p:cNvSpPr>
          <p:nvPr>
            <p:ph type="body" idx="1"/>
          </p:nvPr>
        </p:nvSpPr>
        <p:spPr>
          <a:xfrm>
            <a:off x="114300" y="1066800"/>
            <a:ext cx="8915400" cy="5516562"/>
          </a:xfrm>
        </p:spPr>
        <p:txBody>
          <a:bodyPr/>
          <a:lstStyle/>
          <a:p>
            <a:pPr>
              <a:buClr>
                <a:schemeClr val="tx1"/>
              </a:buClr>
              <a:buFont typeface="Wingdings" panose="05000000000000000000" pitchFamily="2" charset="2"/>
              <a:buChar char="Ø"/>
            </a:pPr>
            <a:r>
              <a:rPr lang="en-US" altLang="en-US" sz="3000" b="1" dirty="0">
                <a:latin typeface="Verdana" panose="020B0604030504040204" pitchFamily="34" charset="0"/>
                <a:ea typeface="Verdana" panose="020B0604030504040204" pitchFamily="34" charset="0"/>
              </a:rPr>
              <a:t>Are we fully armed for battle against Satan and his angels?</a:t>
            </a:r>
            <a:endParaRPr lang="en-US" altLang="en-US" sz="3000" dirty="0">
              <a:latin typeface="Verdana" panose="020B0604030504040204" pitchFamily="34" charset="0"/>
              <a:ea typeface="Verdana" panose="020B0604030504040204" pitchFamily="34" charset="0"/>
            </a:endParaRPr>
          </a:p>
          <a:p>
            <a:pPr marL="0" indent="0" algn="ctr">
              <a:buClr>
                <a:schemeClr val="tx1"/>
              </a:buClr>
              <a:buNone/>
            </a:pPr>
            <a:r>
              <a:rPr lang="en-US" altLang="en-US" sz="3000" i="1" dirty="0">
                <a:latin typeface="Verdana" panose="020B0604030504040204" pitchFamily="34" charset="0"/>
                <a:ea typeface="Verdana" panose="020B0604030504040204" pitchFamily="34" charset="0"/>
              </a:rPr>
              <a:t>“Put on the full armor of God, so that you will be able to stand firm against the schemes of the devil. For our struggle is not against flesh and blood, but against the rulers, against the powers, against the world forces of this darkness, against the spiritual forces of wickedness in the heavenly places. </a:t>
            </a:r>
            <a:br>
              <a:rPr lang="en-US" altLang="en-US" sz="3000" i="1" dirty="0">
                <a:latin typeface="Verdana" panose="020B0604030504040204" pitchFamily="34" charset="0"/>
                <a:ea typeface="Verdana" panose="020B0604030504040204" pitchFamily="34" charset="0"/>
              </a:rPr>
            </a:br>
            <a:r>
              <a:rPr lang="en-US" altLang="en-US" sz="3000" b="1" dirty="0">
                <a:solidFill>
                  <a:srgbClr val="FF0000"/>
                </a:solidFill>
                <a:latin typeface="Verdana" panose="020B0604030504040204" pitchFamily="34" charset="0"/>
                <a:ea typeface="Verdana" panose="020B0604030504040204" pitchFamily="34" charset="0"/>
              </a:rPr>
              <a:t>(Ephesians 6:11-12)</a:t>
            </a:r>
          </a:p>
        </p:txBody>
      </p:sp>
    </p:spTree>
    <p:extLst>
      <p:ext uri="{BB962C8B-B14F-4D97-AF65-F5344CB8AC3E}">
        <p14:creationId xmlns:p14="http://schemas.microsoft.com/office/powerpoint/2010/main" val="54050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31A9797-6B87-0082-2B28-3DAD07807B0B}"/>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C9DB7987-DDC5-F632-B227-CF70D011D0AA}"/>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CAAFE6D1-1DFF-3C70-3505-7E81ACFC828B}"/>
              </a:ext>
            </a:extLst>
          </p:cNvPr>
          <p:cNvSpPr>
            <a:spLocks noGrp="1" noChangeArrowheads="1"/>
          </p:cNvSpPr>
          <p:nvPr>
            <p:ph type="body" idx="1"/>
          </p:nvPr>
        </p:nvSpPr>
        <p:spPr>
          <a:xfrm>
            <a:off x="114300" y="1066800"/>
            <a:ext cx="8915400" cy="5516562"/>
          </a:xfrm>
        </p:spPr>
        <p:txBody>
          <a:bodyPr/>
          <a:lstStyle/>
          <a:p>
            <a:pPr>
              <a:buClr>
                <a:schemeClr val="tx1"/>
              </a:buClr>
              <a:buFont typeface="Wingdings" panose="05000000000000000000" pitchFamily="2" charset="2"/>
              <a:buChar char="Ø"/>
            </a:pPr>
            <a:r>
              <a:rPr lang="en-US" altLang="en-US" sz="3000" b="1" dirty="0">
                <a:latin typeface="Verdana" panose="020B0604030504040204" pitchFamily="34" charset="0"/>
                <a:ea typeface="Verdana" panose="020B0604030504040204" pitchFamily="34" charset="0"/>
              </a:rPr>
              <a:t>Do we stand firm with “the sword”?</a:t>
            </a:r>
            <a:endParaRPr lang="en-US" altLang="en-US" sz="3000" dirty="0">
              <a:latin typeface="Verdana" panose="020B0604030504040204" pitchFamily="34" charset="0"/>
              <a:ea typeface="Verdana" panose="020B0604030504040204" pitchFamily="34" charset="0"/>
            </a:endParaRPr>
          </a:p>
          <a:p>
            <a:pPr marL="0" indent="0" algn="ctr">
              <a:buClr>
                <a:schemeClr val="tx1"/>
              </a:buClr>
              <a:buNone/>
            </a:pPr>
            <a:r>
              <a:rPr lang="en-US" altLang="en-US" sz="2700" i="1" dirty="0">
                <a:latin typeface="Verdana" panose="020B0604030504040204" pitchFamily="34" charset="0"/>
                <a:ea typeface="Verdana" panose="020B0604030504040204" pitchFamily="34" charset="0"/>
              </a:rPr>
              <a:t>“Therefore, take up the full armor of God, so that you will be able to resist in the evil day, and having done everything, to stand firm. Stand firm therefore, having girded your loins with truth, and having put on the breastplate of righteousness, and having shod your feet with the preparation of the gospel of peace; in addition to all, taking up the shield of faith with which you will be able to extinguish all the flaming arrows of the evil one. And take the helmet of salvation, and </a:t>
            </a:r>
            <a:r>
              <a:rPr lang="en-US" altLang="en-US" sz="2700" b="1" i="1" dirty="0">
                <a:latin typeface="Verdana" panose="020B0604030504040204" pitchFamily="34" charset="0"/>
                <a:ea typeface="Verdana" panose="020B0604030504040204" pitchFamily="34" charset="0"/>
              </a:rPr>
              <a:t>the sword of the Spirit, which is the word of God</a:t>
            </a:r>
            <a:r>
              <a:rPr lang="en-US" altLang="en-US" sz="2700" i="1" dirty="0">
                <a:latin typeface="Verdana" panose="020B0604030504040204" pitchFamily="34" charset="0"/>
                <a:ea typeface="Verdana" panose="020B0604030504040204" pitchFamily="34" charset="0"/>
              </a:rPr>
              <a:t>.” </a:t>
            </a:r>
            <a:br>
              <a:rPr lang="en-US" altLang="en-US" sz="2700" i="1" dirty="0">
                <a:latin typeface="Verdana" panose="020B0604030504040204" pitchFamily="34" charset="0"/>
                <a:ea typeface="Verdana" panose="020B0604030504040204" pitchFamily="34" charset="0"/>
              </a:rPr>
            </a:br>
            <a:r>
              <a:rPr lang="en-US" altLang="en-US" sz="2700" b="1" dirty="0">
                <a:solidFill>
                  <a:srgbClr val="FF0000"/>
                </a:solidFill>
                <a:latin typeface="Verdana" panose="020B0604030504040204" pitchFamily="34" charset="0"/>
                <a:ea typeface="Verdana" panose="020B0604030504040204" pitchFamily="34" charset="0"/>
              </a:rPr>
              <a:t>(Ephesians 6:13-17)</a:t>
            </a:r>
          </a:p>
        </p:txBody>
      </p:sp>
    </p:spTree>
    <p:extLst>
      <p:ext uri="{BB962C8B-B14F-4D97-AF65-F5344CB8AC3E}">
        <p14:creationId xmlns:p14="http://schemas.microsoft.com/office/powerpoint/2010/main" val="404733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CB1E19B-0018-6AB3-C045-23C27745E57E}"/>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580B196C-0093-E6C9-700E-D5B8C7F4FDAD}"/>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0780416E-B9EE-943A-C421-D14AFFC79D4E}"/>
              </a:ext>
            </a:extLst>
          </p:cNvPr>
          <p:cNvSpPr>
            <a:spLocks noGrp="1" noChangeArrowheads="1"/>
          </p:cNvSpPr>
          <p:nvPr>
            <p:ph type="body" idx="1"/>
          </p:nvPr>
        </p:nvSpPr>
        <p:spPr>
          <a:xfrm>
            <a:off x="114300" y="1066800"/>
            <a:ext cx="8915400" cy="5516562"/>
          </a:xfrm>
        </p:spPr>
        <p:txBody>
          <a:bodyPr/>
          <a:lstStyle/>
          <a:p>
            <a:pPr>
              <a:buClr>
                <a:schemeClr val="tx1"/>
              </a:buClr>
              <a:buFont typeface="Wingdings" panose="05000000000000000000" pitchFamily="2" charset="2"/>
              <a:buChar char="Ø"/>
            </a:pPr>
            <a:r>
              <a:rPr lang="en-US" altLang="en-US" sz="3000" b="1" dirty="0">
                <a:latin typeface="Verdana" panose="020B0604030504040204" pitchFamily="34" charset="0"/>
                <a:ea typeface="Verdana" panose="020B0604030504040204" pitchFamily="34" charset="0"/>
              </a:rPr>
              <a:t>Are we using God as our shield?</a:t>
            </a:r>
            <a:endParaRPr lang="en-US" altLang="en-US" sz="3000" dirty="0">
              <a:latin typeface="Verdana" panose="020B0604030504040204" pitchFamily="34" charset="0"/>
              <a:ea typeface="Verdana" panose="020B0604030504040204" pitchFamily="34" charset="0"/>
            </a:endParaRPr>
          </a:p>
          <a:p>
            <a:pPr marL="0" indent="0" algn="ctr">
              <a:buClr>
                <a:schemeClr val="tx1"/>
              </a:buClr>
              <a:buNone/>
            </a:pPr>
            <a:r>
              <a:rPr lang="en-US" altLang="en-US" sz="2700" i="1" dirty="0">
                <a:latin typeface="Verdana" panose="020B0604030504040204" pitchFamily="34" charset="0"/>
                <a:ea typeface="Verdana" panose="020B0604030504040204" pitchFamily="34" charset="0"/>
              </a:rPr>
              <a:t>“Every word of God is tested; He is a shield to those who take refuge in Him.” </a:t>
            </a:r>
            <a:br>
              <a:rPr lang="en-US" altLang="en-US" sz="2700" i="1" dirty="0">
                <a:latin typeface="Verdana" panose="020B0604030504040204" pitchFamily="34" charset="0"/>
                <a:ea typeface="Verdana" panose="020B0604030504040204" pitchFamily="34" charset="0"/>
              </a:rPr>
            </a:br>
            <a:r>
              <a:rPr lang="en-US" altLang="en-US" sz="2700" b="1" dirty="0">
                <a:solidFill>
                  <a:srgbClr val="FF0000"/>
                </a:solidFill>
                <a:latin typeface="Verdana" panose="020B0604030504040204" pitchFamily="34" charset="0"/>
                <a:ea typeface="Verdana" panose="020B0604030504040204" pitchFamily="34" charset="0"/>
              </a:rPr>
              <a:t>(Proverbs 30:5)</a:t>
            </a:r>
          </a:p>
          <a:p>
            <a:pPr>
              <a:buClr>
                <a:schemeClr val="tx1"/>
              </a:buClr>
              <a:buFont typeface="Wingdings" panose="05000000000000000000" pitchFamily="2" charset="2"/>
              <a:buChar char="Ø"/>
            </a:pPr>
            <a:r>
              <a:rPr lang="en-US" altLang="en-US" sz="2800" b="1" dirty="0">
                <a:latin typeface="Verdana" panose="020B0604030504040204" pitchFamily="34" charset="0"/>
                <a:ea typeface="Verdana" panose="020B0604030504040204" pitchFamily="34" charset="0"/>
              </a:rPr>
              <a:t>Are we keeping the word of God?</a:t>
            </a:r>
            <a:endParaRPr lang="en-US" altLang="en-US" sz="2800" dirty="0">
              <a:latin typeface="Verdana" panose="020B0604030504040204" pitchFamily="34" charset="0"/>
              <a:ea typeface="Verdana" panose="020B0604030504040204" pitchFamily="34" charset="0"/>
            </a:endParaRPr>
          </a:p>
          <a:p>
            <a:pPr marL="0" indent="0" algn="ctr">
              <a:buClr>
                <a:schemeClr val="tx1"/>
              </a:buClr>
              <a:buNone/>
            </a:pPr>
            <a:r>
              <a:rPr lang="en-US" altLang="en-US" sz="2700" i="1" dirty="0">
                <a:latin typeface="Verdana" panose="020B0604030504040204" pitchFamily="34" charset="0"/>
                <a:ea typeface="Verdana" panose="020B0604030504040204" pitchFamily="34" charset="0"/>
              </a:rPr>
              <a:t>“As he said these things, a woman in the crowd raised her voice and said to him, ‘Blessed is the womb that bore you, and the breasts at which you nursed!’ But he said, ‘Blessed rather are those who hear the word of God and keep it!’” </a:t>
            </a:r>
            <a:br>
              <a:rPr lang="en-US" altLang="en-US" sz="2700" i="1" dirty="0">
                <a:latin typeface="Verdana" panose="020B0604030504040204" pitchFamily="34" charset="0"/>
                <a:ea typeface="Verdana" panose="020B0604030504040204" pitchFamily="34" charset="0"/>
              </a:rPr>
            </a:br>
            <a:r>
              <a:rPr lang="en-US" altLang="en-US" sz="2700" b="1" dirty="0">
                <a:solidFill>
                  <a:srgbClr val="FF0000"/>
                </a:solidFill>
                <a:latin typeface="Verdana" panose="020B0604030504040204" pitchFamily="34" charset="0"/>
                <a:ea typeface="Verdana" panose="020B0604030504040204" pitchFamily="34" charset="0"/>
              </a:rPr>
              <a:t>(Luke 11:27-28 ESV)</a:t>
            </a:r>
          </a:p>
        </p:txBody>
      </p:sp>
    </p:spTree>
    <p:extLst>
      <p:ext uri="{BB962C8B-B14F-4D97-AF65-F5344CB8AC3E}">
        <p14:creationId xmlns:p14="http://schemas.microsoft.com/office/powerpoint/2010/main" val="139568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59395">
                                            <p:txEl>
                                              <p:pRg st="3" end="3"/>
                                            </p:txEl>
                                          </p:spTgt>
                                        </p:tgtEl>
                                        <p:attrNameLst>
                                          <p:attrName>style.visibility</p:attrName>
                                        </p:attrNameLst>
                                      </p:cBhvr>
                                      <p:to>
                                        <p:strVal val="visible"/>
                                      </p:to>
                                    </p:set>
                                    <p:animEffect transition="in" filter="fade">
                                      <p:cBhvr>
                                        <p:cTn id="28" dur="1000"/>
                                        <p:tgtEl>
                                          <p:spTgt spid="59395">
                                            <p:txEl>
                                              <p:pRg st="3" end="3"/>
                                            </p:txEl>
                                          </p:spTgt>
                                        </p:tgtEl>
                                      </p:cBhvr>
                                    </p:animEffect>
                                    <p:anim calcmode="lin" valueType="num">
                                      <p:cBhvr>
                                        <p:cTn id="29" dur="10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939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78DAD4D0-A8A9-4D08-0819-5AFBB5E8E6FE}"/>
              </a:ext>
            </a:extLst>
          </p:cNvPr>
          <p:cNvSpPr>
            <a:spLocks noGrp="1" noRot="1" noChangeArrowheads="1"/>
          </p:cNvSpPr>
          <p:nvPr>
            <p:ph type="title"/>
          </p:nvPr>
        </p:nvSpPr>
        <p:spPr>
          <a:xfrm>
            <a:off x="304800" y="228600"/>
            <a:ext cx="8534400" cy="1143000"/>
          </a:xfrm>
        </p:spPr>
        <p:txBody>
          <a:bodyPr/>
          <a:lstStyle/>
          <a:p>
            <a:r>
              <a:rPr lang="en-US" altLang="en-US" dirty="0">
                <a:solidFill>
                  <a:schemeClr val="tx1"/>
                </a:solidFill>
                <a:latin typeface="Verdana" panose="020B0604030504040204" pitchFamily="34" charset="0"/>
                <a:ea typeface="Verdana" panose="020B0604030504040204" pitchFamily="34" charset="0"/>
              </a:rPr>
              <a:t>What was in Moses’ hand?</a:t>
            </a:r>
          </a:p>
        </p:txBody>
      </p:sp>
      <p:sp>
        <p:nvSpPr>
          <p:cNvPr id="54275" name="Rectangle 3">
            <a:extLst>
              <a:ext uri="{FF2B5EF4-FFF2-40B4-BE49-F238E27FC236}">
                <a16:creationId xmlns:a16="http://schemas.microsoft.com/office/drawing/2014/main" id="{AE7E9738-2D90-E764-FCD5-F13681F6D43B}"/>
              </a:ext>
            </a:extLst>
          </p:cNvPr>
          <p:cNvSpPr>
            <a:spLocks noGrp="1" noChangeArrowheads="1"/>
          </p:cNvSpPr>
          <p:nvPr>
            <p:ph type="body" idx="1"/>
          </p:nvPr>
        </p:nvSpPr>
        <p:spPr>
          <a:xfrm>
            <a:off x="457200" y="1600200"/>
            <a:ext cx="8382000" cy="5181600"/>
          </a:xfrm>
        </p:spPr>
        <p:txBody>
          <a:bodyPr/>
          <a:lstStyle/>
          <a:p>
            <a:r>
              <a:rPr lang="en-US" altLang="en-US" b="1" dirty="0">
                <a:latin typeface="Verdana" panose="020B0604030504040204" pitchFamily="34" charset="0"/>
                <a:ea typeface="Verdana" panose="020B0604030504040204" pitchFamily="34" charset="0"/>
              </a:rPr>
              <a:t>A staff was in his hand.</a:t>
            </a:r>
          </a:p>
          <a:p>
            <a:r>
              <a:rPr lang="en-US" altLang="en-US" b="1" dirty="0">
                <a:latin typeface="Verdana" panose="020B0604030504040204" pitchFamily="34" charset="0"/>
                <a:ea typeface="Verdana" panose="020B0604030504040204" pitchFamily="34" charset="0"/>
              </a:rPr>
              <a:t>A staff was used to…</a:t>
            </a:r>
          </a:p>
          <a:p>
            <a:pPr>
              <a:buClr>
                <a:schemeClr val="tx1"/>
              </a:buClr>
              <a:buFont typeface="Wingdings" panose="05000000000000000000" pitchFamily="2" charset="2"/>
              <a:buChar char="Ø"/>
            </a:pPr>
            <a:r>
              <a:rPr lang="en-US" altLang="en-US" dirty="0">
                <a:latin typeface="Verdana" panose="020B0604030504040204" pitchFamily="34" charset="0"/>
                <a:ea typeface="Verdana" panose="020B0604030504040204" pitchFamily="34" charset="0"/>
              </a:rPr>
              <a:t>Show his credentials. </a:t>
            </a:r>
            <a:r>
              <a:rPr lang="en-US" altLang="en-US" b="1" dirty="0">
                <a:solidFill>
                  <a:srgbClr val="FF0000"/>
                </a:solidFill>
                <a:latin typeface="Verdana" panose="020B0604030504040204" pitchFamily="34" charset="0"/>
                <a:ea typeface="Verdana" panose="020B0604030504040204" pitchFamily="34" charset="0"/>
              </a:rPr>
              <a:t>Exodus 7:8-13</a:t>
            </a:r>
          </a:p>
          <a:p>
            <a:pPr>
              <a:buClr>
                <a:schemeClr val="tx1"/>
              </a:buClr>
              <a:buFont typeface="Wingdings" panose="05000000000000000000" pitchFamily="2" charset="2"/>
              <a:buChar char="Ø"/>
            </a:pPr>
            <a:r>
              <a:rPr lang="en-US" altLang="en-US" dirty="0">
                <a:latin typeface="Verdana" panose="020B0604030504040204" pitchFamily="34" charset="0"/>
                <a:ea typeface="Verdana" panose="020B0604030504040204" pitchFamily="34" charset="0"/>
              </a:rPr>
              <a:t>Strike the waters, turning them to blood. </a:t>
            </a:r>
            <a:r>
              <a:rPr lang="en-US" altLang="en-US" b="1" dirty="0">
                <a:solidFill>
                  <a:srgbClr val="FF0000"/>
                </a:solidFill>
                <a:latin typeface="Verdana" panose="020B0604030504040204" pitchFamily="34" charset="0"/>
                <a:ea typeface="Verdana" panose="020B0604030504040204" pitchFamily="34" charset="0"/>
              </a:rPr>
              <a:t>Exodus 7:15-17, 20</a:t>
            </a:r>
          </a:p>
          <a:p>
            <a:pPr>
              <a:buClr>
                <a:schemeClr val="tx1"/>
              </a:buClr>
              <a:buFont typeface="Wingdings" panose="05000000000000000000" pitchFamily="2" charset="2"/>
              <a:buChar char="Ø"/>
            </a:pPr>
            <a:r>
              <a:rPr lang="en-US" altLang="en-US" dirty="0">
                <a:latin typeface="Verdana" panose="020B0604030504040204" pitchFamily="34" charset="0"/>
                <a:ea typeface="Verdana" panose="020B0604030504040204" pitchFamily="34" charset="0"/>
              </a:rPr>
              <a:t>Bring forth frogs from the rivers, streams and pools. </a:t>
            </a:r>
            <a:r>
              <a:rPr lang="en-US" altLang="en-US" b="1" dirty="0">
                <a:solidFill>
                  <a:srgbClr val="FF0000"/>
                </a:solidFill>
                <a:latin typeface="Verdana" panose="020B0604030504040204" pitchFamily="34" charset="0"/>
                <a:ea typeface="Verdana" panose="020B0604030504040204" pitchFamily="34" charset="0"/>
              </a:rPr>
              <a:t>Exodus 8:5-6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fade">
                                      <p:cBhvr>
                                        <p:cTn id="7" dur="1000"/>
                                        <p:tgtEl>
                                          <p:spTgt spid="54275">
                                            <p:txEl>
                                              <p:pRg st="0" end="0"/>
                                            </p:txEl>
                                          </p:spTgt>
                                        </p:tgtEl>
                                      </p:cBhvr>
                                    </p:animEffect>
                                    <p:anim calcmode="lin" valueType="num">
                                      <p:cBhvr>
                                        <p:cTn id="8" dur="1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42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anim calcmode="lin" valueType="num">
                                      <p:cBhvr>
                                        <p:cTn id="15" dur="10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42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4275">
                                            <p:txEl>
                                              <p:pRg st="2" end="2"/>
                                            </p:txEl>
                                          </p:spTgt>
                                        </p:tgtEl>
                                        <p:attrNameLst>
                                          <p:attrName>style.visibility</p:attrName>
                                        </p:attrNameLst>
                                      </p:cBhvr>
                                      <p:to>
                                        <p:strVal val="visible"/>
                                      </p:to>
                                    </p:set>
                                    <p:animEffect transition="in" filter="fade">
                                      <p:cBhvr>
                                        <p:cTn id="21" dur="1000"/>
                                        <p:tgtEl>
                                          <p:spTgt spid="54275">
                                            <p:txEl>
                                              <p:pRg st="2" end="2"/>
                                            </p:txEl>
                                          </p:spTgt>
                                        </p:tgtEl>
                                      </p:cBhvr>
                                    </p:animEffect>
                                    <p:anim calcmode="lin" valueType="num">
                                      <p:cBhvr>
                                        <p:cTn id="22" dur="10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42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4275">
                                            <p:txEl>
                                              <p:pRg st="3" end="3"/>
                                            </p:txEl>
                                          </p:spTgt>
                                        </p:tgtEl>
                                        <p:attrNameLst>
                                          <p:attrName>style.visibility</p:attrName>
                                        </p:attrNameLst>
                                      </p:cBhvr>
                                      <p:to>
                                        <p:strVal val="visible"/>
                                      </p:to>
                                    </p:set>
                                    <p:animEffect transition="in" filter="fade">
                                      <p:cBhvr>
                                        <p:cTn id="28" dur="1000"/>
                                        <p:tgtEl>
                                          <p:spTgt spid="54275">
                                            <p:txEl>
                                              <p:pRg st="3" end="3"/>
                                            </p:txEl>
                                          </p:spTgt>
                                        </p:tgtEl>
                                      </p:cBhvr>
                                    </p:animEffect>
                                    <p:anim calcmode="lin" valueType="num">
                                      <p:cBhvr>
                                        <p:cTn id="29" dur="1000" fill="hold"/>
                                        <p:tgtEl>
                                          <p:spTgt spid="542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42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4275">
                                            <p:txEl>
                                              <p:pRg st="4" end="4"/>
                                            </p:txEl>
                                          </p:spTgt>
                                        </p:tgtEl>
                                        <p:attrNameLst>
                                          <p:attrName>style.visibility</p:attrName>
                                        </p:attrNameLst>
                                      </p:cBhvr>
                                      <p:to>
                                        <p:strVal val="visible"/>
                                      </p:to>
                                    </p:set>
                                    <p:animEffect transition="in" filter="fade">
                                      <p:cBhvr>
                                        <p:cTn id="35" dur="1000"/>
                                        <p:tgtEl>
                                          <p:spTgt spid="54275">
                                            <p:txEl>
                                              <p:pRg st="4" end="4"/>
                                            </p:txEl>
                                          </p:spTgt>
                                        </p:tgtEl>
                                      </p:cBhvr>
                                    </p:animEffect>
                                    <p:anim calcmode="lin" valueType="num">
                                      <p:cBhvr>
                                        <p:cTn id="36" dur="1000" fill="hold"/>
                                        <p:tgtEl>
                                          <p:spTgt spid="5427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427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440C861-45DA-2261-7A77-4729A87DD6AB}"/>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D0756296-5D02-60F1-7DF4-1CA838160188}"/>
              </a:ext>
            </a:extLst>
          </p:cNvPr>
          <p:cNvSpPr>
            <a:spLocks noGrp="1" noRot="1" noChangeArrowheads="1"/>
          </p:cNvSpPr>
          <p:nvPr>
            <p:ph type="title"/>
          </p:nvPr>
        </p:nvSpPr>
        <p:spPr>
          <a:xfrm>
            <a:off x="457200" y="92242"/>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7C1DFD68-1A9F-A4E2-7CBA-4F284511D57B}"/>
              </a:ext>
            </a:extLst>
          </p:cNvPr>
          <p:cNvSpPr>
            <a:spLocks noGrp="1" noChangeArrowheads="1"/>
          </p:cNvSpPr>
          <p:nvPr>
            <p:ph type="body" idx="1"/>
          </p:nvPr>
        </p:nvSpPr>
        <p:spPr>
          <a:xfrm>
            <a:off x="114300" y="1066800"/>
            <a:ext cx="8915400" cy="5715000"/>
          </a:xfrm>
        </p:spPr>
        <p:txBody>
          <a:bodyPr/>
          <a:lstStyle/>
          <a:p>
            <a:pPr>
              <a:buClr>
                <a:schemeClr val="tx1"/>
              </a:buClr>
              <a:buFont typeface="Wingdings" panose="05000000000000000000" pitchFamily="2" charset="2"/>
              <a:buChar char="Ø"/>
            </a:pPr>
            <a:r>
              <a:rPr lang="en-US" altLang="en-US" sz="3600" b="1" dirty="0">
                <a:latin typeface="Verdana" panose="020B0604030504040204" pitchFamily="34" charset="0"/>
                <a:ea typeface="Verdana" panose="020B0604030504040204" pitchFamily="34" charset="0"/>
              </a:rPr>
              <a:t>Are we accurately handling the word of truth?</a:t>
            </a:r>
            <a:endParaRPr lang="en-US" altLang="en-US" sz="3600" dirty="0">
              <a:latin typeface="Verdana" panose="020B0604030504040204" pitchFamily="34" charset="0"/>
              <a:ea typeface="Verdana" panose="020B0604030504040204" pitchFamily="34" charset="0"/>
            </a:endParaRPr>
          </a:p>
          <a:p>
            <a:pPr marL="0" indent="0" algn="ctr">
              <a:buClr>
                <a:schemeClr val="tx1"/>
              </a:buClr>
              <a:buNone/>
            </a:pPr>
            <a:r>
              <a:rPr lang="en-US" altLang="en-US" sz="2700" i="1" dirty="0">
                <a:latin typeface="Verdana" panose="020B0604030504040204" pitchFamily="34" charset="0"/>
                <a:ea typeface="Verdana" panose="020B0604030504040204" pitchFamily="34" charset="0"/>
              </a:rPr>
              <a:t>“Be diligent to present yourself approved to God as a workman who does not need to be ashamed, accurately handling the word of truth.” </a:t>
            </a:r>
            <a:br>
              <a:rPr lang="en-US" altLang="en-US" sz="2700" i="1" dirty="0">
                <a:latin typeface="Verdana" panose="020B0604030504040204" pitchFamily="34" charset="0"/>
                <a:ea typeface="Verdana" panose="020B0604030504040204" pitchFamily="34" charset="0"/>
              </a:rPr>
            </a:br>
            <a:r>
              <a:rPr lang="en-US" altLang="en-US" sz="2700" b="1" dirty="0">
                <a:solidFill>
                  <a:srgbClr val="FF0000"/>
                </a:solidFill>
                <a:latin typeface="Verdana" panose="020B0604030504040204" pitchFamily="34" charset="0"/>
                <a:ea typeface="Verdana" panose="020B0604030504040204" pitchFamily="34" charset="0"/>
              </a:rPr>
              <a:t>(2 Timothy 2:15)</a:t>
            </a:r>
          </a:p>
          <a:p>
            <a:pPr>
              <a:buClr>
                <a:schemeClr val="tx1"/>
              </a:buClr>
              <a:buFont typeface="Wingdings" panose="05000000000000000000" pitchFamily="2" charset="2"/>
              <a:buChar char="Ø"/>
            </a:pPr>
            <a:r>
              <a:rPr lang="en-US" altLang="en-US" sz="3000" b="1" dirty="0">
                <a:latin typeface="Verdana" panose="020B0604030504040204" pitchFamily="34" charset="0"/>
                <a:ea typeface="Verdana" panose="020B0604030504040204" pitchFamily="34" charset="0"/>
              </a:rPr>
              <a:t>Are we equipped for every good work?</a:t>
            </a:r>
            <a:endParaRPr lang="en-US" altLang="en-US" sz="3000" dirty="0">
              <a:latin typeface="Verdana" panose="020B0604030504040204" pitchFamily="34" charset="0"/>
              <a:ea typeface="Verdana" panose="020B0604030504040204" pitchFamily="34" charset="0"/>
            </a:endParaRPr>
          </a:p>
          <a:p>
            <a:pPr marL="0" indent="0" algn="ctr">
              <a:buClr>
                <a:schemeClr val="tx1"/>
              </a:buClr>
              <a:buNone/>
            </a:pPr>
            <a:r>
              <a:rPr lang="en-US" altLang="en-US" sz="2700" i="1" dirty="0">
                <a:latin typeface="Verdana" panose="020B0604030504040204" pitchFamily="34" charset="0"/>
                <a:ea typeface="Verdana" panose="020B0604030504040204" pitchFamily="34" charset="0"/>
              </a:rPr>
              <a:t>“All Scripture is inspired by God and profitable for teaching, for reproof, for correction, for training in righteousness; so that the man of God may be adequate, equipped for every good work.” </a:t>
            </a:r>
            <a:br>
              <a:rPr lang="en-US" altLang="en-US" sz="2700" i="1" dirty="0">
                <a:latin typeface="Verdana" panose="020B0604030504040204" pitchFamily="34" charset="0"/>
                <a:ea typeface="Verdana" panose="020B0604030504040204" pitchFamily="34" charset="0"/>
              </a:rPr>
            </a:br>
            <a:r>
              <a:rPr lang="en-US" altLang="en-US" sz="2700" b="1" dirty="0">
                <a:solidFill>
                  <a:srgbClr val="FF0000"/>
                </a:solidFill>
                <a:latin typeface="Verdana" panose="020B0604030504040204" pitchFamily="34" charset="0"/>
                <a:ea typeface="Verdana" panose="020B0604030504040204" pitchFamily="34" charset="0"/>
              </a:rPr>
              <a:t>(2 Timothy 3:16-17)</a:t>
            </a:r>
          </a:p>
        </p:txBody>
      </p:sp>
    </p:spTree>
    <p:extLst>
      <p:ext uri="{BB962C8B-B14F-4D97-AF65-F5344CB8AC3E}">
        <p14:creationId xmlns:p14="http://schemas.microsoft.com/office/powerpoint/2010/main" val="328579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59395">
                                            <p:txEl>
                                              <p:pRg st="3" end="3"/>
                                            </p:txEl>
                                          </p:spTgt>
                                        </p:tgtEl>
                                        <p:attrNameLst>
                                          <p:attrName>style.visibility</p:attrName>
                                        </p:attrNameLst>
                                      </p:cBhvr>
                                      <p:to>
                                        <p:strVal val="visible"/>
                                      </p:to>
                                    </p:set>
                                    <p:animEffect transition="in" filter="fade">
                                      <p:cBhvr>
                                        <p:cTn id="28" dur="1000"/>
                                        <p:tgtEl>
                                          <p:spTgt spid="59395">
                                            <p:txEl>
                                              <p:pRg st="3" end="3"/>
                                            </p:txEl>
                                          </p:spTgt>
                                        </p:tgtEl>
                                      </p:cBhvr>
                                    </p:animEffect>
                                    <p:anim calcmode="lin" valueType="num">
                                      <p:cBhvr>
                                        <p:cTn id="29" dur="10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939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8530431-D901-5252-41FB-BE2F5E4CC6C0}"/>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6F306E64-9014-C491-E4C6-0131498B8670}"/>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DAC1A946-56F1-5CB5-7E55-C37B11D6D47B}"/>
              </a:ext>
            </a:extLst>
          </p:cNvPr>
          <p:cNvSpPr>
            <a:spLocks noGrp="1" noChangeArrowheads="1"/>
          </p:cNvSpPr>
          <p:nvPr>
            <p:ph type="body" idx="1"/>
          </p:nvPr>
        </p:nvSpPr>
        <p:spPr>
          <a:xfrm>
            <a:off x="114300" y="1066800"/>
            <a:ext cx="8915400" cy="5715000"/>
          </a:xfrm>
        </p:spPr>
        <p:txBody>
          <a:bodyPr/>
          <a:lstStyle/>
          <a:p>
            <a:pPr>
              <a:buClr>
                <a:schemeClr val="tx1"/>
              </a:buClr>
              <a:buFont typeface="Wingdings" panose="05000000000000000000" pitchFamily="2" charset="2"/>
              <a:buChar char="Ø"/>
            </a:pPr>
            <a:r>
              <a:rPr lang="en-US" altLang="en-US" sz="3600" b="1" dirty="0">
                <a:latin typeface="Verdana" panose="020B0604030504040204" pitchFamily="34" charset="0"/>
                <a:ea typeface="Verdana" panose="020B0604030504040204" pitchFamily="34" charset="0"/>
              </a:rPr>
              <a:t>Are we setting a good example?</a:t>
            </a:r>
            <a:endParaRPr lang="en-US" altLang="en-US" sz="3600" dirty="0">
              <a:latin typeface="Verdana" panose="020B0604030504040204" pitchFamily="34" charset="0"/>
              <a:ea typeface="Verdana" panose="020B0604030504040204" pitchFamily="34" charset="0"/>
            </a:endParaRPr>
          </a:p>
          <a:p>
            <a:pPr marL="0" indent="0" algn="ctr">
              <a:buClr>
                <a:schemeClr val="tx1"/>
              </a:buClr>
              <a:buNone/>
            </a:pPr>
            <a:r>
              <a:rPr lang="en-US" altLang="en-US" sz="2700" i="1" dirty="0">
                <a:latin typeface="Verdana" panose="020B0604030504040204" pitchFamily="34" charset="0"/>
                <a:ea typeface="Verdana" panose="020B0604030504040204" pitchFamily="34" charset="0"/>
              </a:rPr>
              <a:t>“Let no one look down on your youthfulness, but rather in speech, conduct, love, faith and purity, show yourself an example of those who believe.” </a:t>
            </a:r>
            <a:br>
              <a:rPr lang="en-US" altLang="en-US" sz="2700" i="1" dirty="0">
                <a:latin typeface="Verdana" panose="020B0604030504040204" pitchFamily="34" charset="0"/>
                <a:ea typeface="Verdana" panose="020B0604030504040204" pitchFamily="34" charset="0"/>
              </a:rPr>
            </a:br>
            <a:r>
              <a:rPr lang="en-US" altLang="en-US" sz="2700" b="1" dirty="0">
                <a:solidFill>
                  <a:srgbClr val="FF0000"/>
                </a:solidFill>
                <a:latin typeface="Verdana" panose="020B0604030504040204" pitchFamily="34" charset="0"/>
                <a:ea typeface="Verdana" panose="020B0604030504040204" pitchFamily="34" charset="0"/>
              </a:rPr>
              <a:t>(1 Timothy 4:12)</a:t>
            </a:r>
          </a:p>
          <a:p>
            <a:pPr marL="0" indent="0" algn="ctr">
              <a:buClr>
                <a:schemeClr val="tx1"/>
              </a:buClr>
              <a:buNone/>
            </a:pPr>
            <a:r>
              <a:rPr lang="en-US" altLang="en-US" sz="2700" i="1" dirty="0">
                <a:latin typeface="Verdana" panose="020B0604030504040204" pitchFamily="34" charset="0"/>
                <a:ea typeface="Verdana" panose="020B0604030504040204" pitchFamily="34" charset="0"/>
              </a:rPr>
              <a:t>“…in all things show yourself to be an example of good deeds, with purity in doctrine, dignified, sound in speech which is beyond reproach, so that the opponent will be put to shame, having nothing bad to say about us.” </a:t>
            </a:r>
            <a:br>
              <a:rPr lang="en-US" altLang="en-US" sz="2700" i="1" dirty="0">
                <a:latin typeface="Verdana" panose="020B0604030504040204" pitchFamily="34" charset="0"/>
                <a:ea typeface="Verdana" panose="020B0604030504040204" pitchFamily="34" charset="0"/>
              </a:rPr>
            </a:br>
            <a:r>
              <a:rPr lang="en-US" altLang="en-US" sz="2700" b="1" dirty="0">
                <a:solidFill>
                  <a:srgbClr val="FF0000"/>
                </a:solidFill>
                <a:latin typeface="Verdana" panose="020B0604030504040204" pitchFamily="34" charset="0"/>
                <a:ea typeface="Verdana" panose="020B0604030504040204" pitchFamily="34" charset="0"/>
              </a:rPr>
              <a:t>(Titus 2:7-8)</a:t>
            </a:r>
          </a:p>
        </p:txBody>
      </p:sp>
    </p:spTree>
    <p:extLst>
      <p:ext uri="{BB962C8B-B14F-4D97-AF65-F5344CB8AC3E}">
        <p14:creationId xmlns:p14="http://schemas.microsoft.com/office/powerpoint/2010/main" val="44774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9A99410-F8D1-E4CC-90BD-1AB6747512E6}"/>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4588E58D-1203-10D9-C817-303CB0D7DC24}"/>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5151FB78-459E-0EE7-2198-3B397D41CE7E}"/>
              </a:ext>
            </a:extLst>
          </p:cNvPr>
          <p:cNvSpPr>
            <a:spLocks noGrp="1" noChangeArrowheads="1"/>
          </p:cNvSpPr>
          <p:nvPr>
            <p:ph type="body" idx="1"/>
          </p:nvPr>
        </p:nvSpPr>
        <p:spPr>
          <a:xfrm>
            <a:off x="114300" y="868362"/>
            <a:ext cx="8915400" cy="5913438"/>
          </a:xfrm>
        </p:spPr>
        <p:txBody>
          <a:bodyPr/>
          <a:lstStyle/>
          <a:p>
            <a:pPr>
              <a:buClr>
                <a:schemeClr val="tx1"/>
              </a:buClr>
              <a:buFont typeface="Wingdings" panose="05000000000000000000" pitchFamily="2" charset="2"/>
              <a:buChar char="Ø"/>
            </a:pPr>
            <a:r>
              <a:rPr lang="en-US" altLang="en-US" sz="3600" b="1" dirty="0">
                <a:latin typeface="Verdana" panose="020B0604030504040204" pitchFamily="34" charset="0"/>
                <a:ea typeface="Verdana" panose="020B0604030504040204" pitchFamily="34" charset="0"/>
              </a:rPr>
              <a:t>Are we exercising our gifts to the glory of God?</a:t>
            </a:r>
            <a:endParaRPr lang="en-US" altLang="en-US" sz="3600" dirty="0">
              <a:latin typeface="Verdana" panose="020B0604030504040204" pitchFamily="34" charset="0"/>
              <a:ea typeface="Verdana" panose="020B0604030504040204" pitchFamily="34" charset="0"/>
            </a:endParaRPr>
          </a:p>
          <a:p>
            <a:pPr marL="0" indent="0" algn="ctr">
              <a:buClr>
                <a:schemeClr val="tx1"/>
              </a:buClr>
              <a:buNone/>
            </a:pPr>
            <a:r>
              <a:rPr lang="en-US" altLang="en-US" sz="3000" i="1" dirty="0">
                <a:latin typeface="Verdana" panose="020B0604030504040204" pitchFamily="34" charset="0"/>
                <a:ea typeface="Verdana" panose="020B0604030504040204" pitchFamily="34" charset="0"/>
              </a:rPr>
              <a:t>“Since we have gifts that differ according to the grace given to us, each of us is to exercise them accordingly: if prophecy, according to the proportion of his faith; if service, in his serving; or he who teaches, in his teaching; or he who exhorts, in his exhortation; he who gives, with liberality; he who leads, with diligence; he who shows mercy, with cheerfulness.” </a:t>
            </a:r>
            <a:br>
              <a:rPr lang="en-US" altLang="en-US" sz="3000" i="1" dirty="0">
                <a:latin typeface="Verdana" panose="020B0604030504040204" pitchFamily="34" charset="0"/>
                <a:ea typeface="Verdana" panose="020B0604030504040204" pitchFamily="34" charset="0"/>
              </a:rPr>
            </a:br>
            <a:r>
              <a:rPr lang="en-US" altLang="en-US" sz="3000" b="1" dirty="0">
                <a:solidFill>
                  <a:srgbClr val="FF0000"/>
                </a:solidFill>
                <a:latin typeface="Verdana" panose="020B0604030504040204" pitchFamily="34" charset="0"/>
                <a:ea typeface="Verdana" panose="020B0604030504040204" pitchFamily="34" charset="0"/>
              </a:rPr>
              <a:t>(Romans 12:6-8)</a:t>
            </a:r>
          </a:p>
        </p:txBody>
      </p:sp>
    </p:spTree>
    <p:extLst>
      <p:ext uri="{BB962C8B-B14F-4D97-AF65-F5344CB8AC3E}">
        <p14:creationId xmlns:p14="http://schemas.microsoft.com/office/powerpoint/2010/main" val="98693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E3FE32C-429B-B958-F014-AC37A0437112}"/>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C835EE25-0245-FDC5-D50C-0F2BFAF5002D}"/>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0EA98721-6013-1F07-A125-B40FE28F355A}"/>
              </a:ext>
            </a:extLst>
          </p:cNvPr>
          <p:cNvSpPr>
            <a:spLocks noGrp="1" noChangeArrowheads="1"/>
          </p:cNvSpPr>
          <p:nvPr>
            <p:ph type="body" idx="1"/>
          </p:nvPr>
        </p:nvSpPr>
        <p:spPr>
          <a:xfrm>
            <a:off x="114300" y="914400"/>
            <a:ext cx="8915400" cy="5715000"/>
          </a:xfrm>
        </p:spPr>
        <p:txBody>
          <a:bodyPr/>
          <a:lstStyle/>
          <a:p>
            <a:pPr>
              <a:buClr>
                <a:schemeClr val="tx1"/>
              </a:buClr>
              <a:buFont typeface="Wingdings" panose="05000000000000000000" pitchFamily="2" charset="2"/>
              <a:buChar char="Ø"/>
            </a:pPr>
            <a:r>
              <a:rPr lang="en-US" altLang="en-US" sz="3600" b="1" dirty="0">
                <a:latin typeface="Verdana" panose="020B0604030504040204" pitchFamily="34" charset="0"/>
                <a:ea typeface="Verdana" panose="020B0604030504040204" pitchFamily="34" charset="0"/>
              </a:rPr>
              <a:t>Are we exercising our gifts to the glory of God?</a:t>
            </a:r>
            <a:endParaRPr lang="en-US" altLang="en-US" sz="3600" dirty="0">
              <a:latin typeface="Verdana" panose="020B0604030504040204" pitchFamily="34" charset="0"/>
              <a:ea typeface="Verdana" panose="020B0604030504040204" pitchFamily="34" charset="0"/>
            </a:endParaRPr>
          </a:p>
          <a:p>
            <a:pPr marL="0" indent="0" algn="ctr">
              <a:buClr>
                <a:schemeClr val="tx1"/>
              </a:buClr>
              <a:buNone/>
            </a:pPr>
            <a:r>
              <a:rPr lang="en-US" altLang="en-US" sz="3000" i="1" dirty="0">
                <a:latin typeface="Verdana" panose="020B0604030504040204" pitchFamily="34" charset="0"/>
                <a:ea typeface="Verdana" panose="020B0604030504040204" pitchFamily="34" charset="0"/>
              </a:rPr>
              <a:t>“Let love be without hypocrisy. Abhor what is evil; cling to what is good. Be devoted to one another in brotherly love; give preference to one another in honor; not lagging behind in diligence, fervent in spirit, serving the Lord; rejoicing in hope, persevering in tribulation, devoted to prayer, contributing to the needs of the saints, practicing hospitality.” </a:t>
            </a:r>
            <a:r>
              <a:rPr lang="en-US" altLang="en-US" sz="3000" b="1" dirty="0">
                <a:solidFill>
                  <a:srgbClr val="FF0000"/>
                </a:solidFill>
                <a:latin typeface="Verdana" panose="020B0604030504040204" pitchFamily="34" charset="0"/>
                <a:ea typeface="Verdana" panose="020B0604030504040204" pitchFamily="34" charset="0"/>
              </a:rPr>
              <a:t>(Romans 12:9-13)</a:t>
            </a:r>
          </a:p>
        </p:txBody>
      </p:sp>
    </p:spTree>
    <p:extLst>
      <p:ext uri="{BB962C8B-B14F-4D97-AF65-F5344CB8AC3E}">
        <p14:creationId xmlns:p14="http://schemas.microsoft.com/office/powerpoint/2010/main" val="1712579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268E8C9-E1D9-019C-66D2-07B915EFFA08}"/>
            </a:ext>
          </a:extLst>
        </p:cNvPr>
        <p:cNvGrpSpPr/>
        <p:nvPr/>
      </p:nvGrpSpPr>
      <p:grpSpPr>
        <a:xfrm>
          <a:off x="0" y="0"/>
          <a:ext cx="0" cy="0"/>
          <a:chOff x="0" y="0"/>
          <a:chExt cx="0" cy="0"/>
        </a:xfrm>
      </p:grpSpPr>
      <p:sp>
        <p:nvSpPr>
          <p:cNvPr id="6146" name="Rectangle 2">
            <a:extLst>
              <a:ext uri="{FF2B5EF4-FFF2-40B4-BE49-F238E27FC236}">
                <a16:creationId xmlns:a16="http://schemas.microsoft.com/office/drawing/2014/main" id="{55B3315B-D723-85AA-16C0-E3910A0AA6F2}"/>
              </a:ext>
            </a:extLst>
          </p:cNvPr>
          <p:cNvSpPr>
            <a:spLocks noGrp="1" noChangeArrowheads="1"/>
          </p:cNvSpPr>
          <p:nvPr>
            <p:ph type="ctrTitle"/>
          </p:nvPr>
        </p:nvSpPr>
        <p:spPr>
          <a:xfrm>
            <a:off x="76200" y="685800"/>
            <a:ext cx="8991600" cy="1920875"/>
          </a:xfrm>
        </p:spPr>
        <p:txBody>
          <a:bodyPr/>
          <a:lstStyle/>
          <a:p>
            <a:r>
              <a:rPr lang="en-US" altLang="en-US" sz="4600" dirty="0">
                <a:solidFill>
                  <a:schemeClr val="tx1"/>
                </a:solidFill>
                <a:latin typeface="Verdana" panose="020B0604030504040204" pitchFamily="34" charset="0"/>
                <a:ea typeface="Verdana" panose="020B0604030504040204" pitchFamily="34" charset="0"/>
              </a:rPr>
              <a:t>What is that in your hand?</a:t>
            </a:r>
          </a:p>
        </p:txBody>
      </p:sp>
      <p:sp>
        <p:nvSpPr>
          <p:cNvPr id="6147" name="Rectangle 3">
            <a:extLst>
              <a:ext uri="{FF2B5EF4-FFF2-40B4-BE49-F238E27FC236}">
                <a16:creationId xmlns:a16="http://schemas.microsoft.com/office/drawing/2014/main" id="{B31D7112-8DA9-AA06-E360-CC27A71BEB01}"/>
              </a:ext>
            </a:extLst>
          </p:cNvPr>
          <p:cNvSpPr>
            <a:spLocks noGrp="1" noChangeArrowheads="1"/>
          </p:cNvSpPr>
          <p:nvPr>
            <p:ph type="subTitle" idx="1"/>
          </p:nvPr>
        </p:nvSpPr>
        <p:spPr>
          <a:xfrm>
            <a:off x="38100" y="2594642"/>
            <a:ext cx="9067800" cy="4110957"/>
          </a:xfrm>
        </p:spPr>
        <p:txBody>
          <a:bodyPr/>
          <a:lstStyle/>
          <a:p>
            <a:r>
              <a:rPr lang="en-US" altLang="en-US" sz="4000" i="1" dirty="0">
                <a:latin typeface="Verdana" panose="020B0604030504040204" pitchFamily="34" charset="0"/>
                <a:ea typeface="Verdana" panose="020B0604030504040204" pitchFamily="34" charset="0"/>
              </a:rPr>
              <a:t>“Whatever you do in word or deed, do all in the name of the Lord Jesus, giving thanks through Him to God the Father.”</a:t>
            </a:r>
            <a:r>
              <a:rPr lang="en-US" altLang="en-US" sz="4000" b="1" dirty="0">
                <a:solidFill>
                  <a:srgbClr val="FF0000"/>
                </a:solidFill>
                <a:latin typeface="Verdana" panose="020B0604030504040204" pitchFamily="34" charset="0"/>
                <a:ea typeface="Verdana" panose="020B0604030504040204" pitchFamily="34" charset="0"/>
              </a:rPr>
              <a:t> (Colossians 3:17)</a:t>
            </a:r>
            <a:endParaRPr lang="en-US" altLang="en-US" sz="4000" b="1" dirty="0">
              <a:latin typeface="Verdana" panose="020B0604030504040204" pitchFamily="34" charset="0"/>
              <a:ea typeface="Verdana" panose="020B0604030504040204" pitchFamily="34" charset="0"/>
            </a:endParaRPr>
          </a:p>
          <a:p>
            <a:endParaRPr lang="en-US" altLang="en-US" sz="4000" b="1" dirty="0">
              <a:latin typeface="Verdana" panose="020B0604030504040204" pitchFamily="34" charset="0"/>
              <a:ea typeface="Verdana" panose="020B0604030504040204" pitchFamily="34" charset="0"/>
            </a:endParaRPr>
          </a:p>
          <a:p>
            <a:endParaRPr lang="en-US" altLang="en-US" sz="2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5586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1A6A-29D1-7138-8B0B-74E3ED965490}"/>
              </a:ext>
            </a:extLst>
          </p:cNvPr>
          <p:cNvSpPr>
            <a:spLocks noGrp="1"/>
          </p:cNvSpPr>
          <p:nvPr>
            <p:ph type="ctrTitle"/>
          </p:nvPr>
        </p:nvSpPr>
        <p:spPr>
          <a:xfrm>
            <a:off x="452628" y="197893"/>
            <a:ext cx="8086725" cy="696035"/>
          </a:xfrm>
        </p:spPr>
        <p:txBody>
          <a:bodyPr/>
          <a:lstStyle/>
          <a:p>
            <a:pPr algn="ctr"/>
            <a:r>
              <a:rPr lang="en-US" sz="4000" dirty="0">
                <a:solidFill>
                  <a:schemeClr val="tx1"/>
                </a:solidFill>
                <a:latin typeface="Verdana" panose="020B0604030504040204" pitchFamily="34" charset="0"/>
                <a:ea typeface="Verdana" panose="020B0604030504040204" pitchFamily="34" charset="0"/>
              </a:rPr>
              <a:t>HOW TO BE SAVED</a:t>
            </a:r>
          </a:p>
        </p:txBody>
      </p:sp>
      <p:sp>
        <p:nvSpPr>
          <p:cNvPr id="3" name="Subtitle 2">
            <a:extLst>
              <a:ext uri="{FF2B5EF4-FFF2-40B4-BE49-F238E27FC236}">
                <a16:creationId xmlns:a16="http://schemas.microsoft.com/office/drawing/2014/main" id="{DC90D27D-352A-5058-23B7-566AE3D8BCBE}"/>
              </a:ext>
            </a:extLst>
          </p:cNvPr>
          <p:cNvSpPr>
            <a:spLocks noGrp="1"/>
          </p:cNvSpPr>
          <p:nvPr>
            <p:ph type="subTitle" idx="1"/>
          </p:nvPr>
        </p:nvSpPr>
        <p:spPr>
          <a:xfrm>
            <a:off x="457200" y="938104"/>
            <a:ext cx="8229599" cy="5697940"/>
          </a:xfrm>
        </p:spPr>
        <p:txBody>
          <a:bodyPr>
            <a:normAutofit fontScale="85000" lnSpcReduction="20000"/>
          </a:bodyPr>
          <a:lstStyle/>
          <a:p>
            <a:pPr algn="l"/>
            <a:r>
              <a:rPr lang="en-US" sz="3000" b="1" dirty="0">
                <a:latin typeface="Verdana" panose="020B0604030504040204" pitchFamily="34" charset="0"/>
                <a:ea typeface="Verdana" panose="020B0604030504040204" pitchFamily="34" charset="0"/>
              </a:rPr>
              <a:t>Hear the word </a:t>
            </a:r>
            <a:br>
              <a:rPr lang="en-US" dirty="0">
                <a:latin typeface="Verdana" panose="020B0604030504040204" pitchFamily="34" charset="0"/>
                <a:ea typeface="Verdana" panose="020B0604030504040204" pitchFamily="34" charset="0"/>
              </a:rPr>
            </a:br>
            <a:r>
              <a:rPr lang="en-US" sz="2200" b="1" dirty="0">
                <a:solidFill>
                  <a:srgbClr val="FF0000"/>
                </a:solidFill>
                <a:latin typeface="Verdana" panose="020B0604030504040204" pitchFamily="34" charset="0"/>
                <a:ea typeface="Verdana" panose="020B0604030504040204" pitchFamily="34" charset="0"/>
              </a:rPr>
              <a:t>(2 Thessalonians 2:14-15; James 1:21)</a:t>
            </a:r>
            <a:br>
              <a:rPr lang="en-US" dirty="0">
                <a:latin typeface="Verdana" panose="020B0604030504040204" pitchFamily="34" charset="0"/>
                <a:ea typeface="Verdana" panose="020B0604030504040204" pitchFamily="34" charset="0"/>
              </a:rPr>
            </a:br>
            <a:endParaRPr lang="en-US" sz="2600" dirty="0">
              <a:latin typeface="Verdana" panose="020B0604030504040204" pitchFamily="34" charset="0"/>
              <a:ea typeface="Verdana" panose="020B0604030504040204" pitchFamily="34" charset="0"/>
            </a:endParaRPr>
          </a:p>
          <a:p>
            <a:pPr algn="l"/>
            <a:r>
              <a:rPr lang="en-US" sz="3000" b="1" dirty="0">
                <a:latin typeface="Verdana" panose="020B0604030504040204" pitchFamily="34" charset="0"/>
                <a:ea typeface="Verdana" panose="020B0604030504040204" pitchFamily="34" charset="0"/>
              </a:rPr>
              <a:t>Believe the gospel </a:t>
            </a:r>
            <a:br>
              <a:rPr lang="en-US" sz="2600" dirty="0">
                <a:latin typeface="Verdana" panose="020B0604030504040204" pitchFamily="34" charset="0"/>
                <a:ea typeface="Verdana" panose="020B0604030504040204" pitchFamily="34" charset="0"/>
              </a:rPr>
            </a:br>
            <a:r>
              <a:rPr lang="en-US" sz="2200" b="1" dirty="0">
                <a:solidFill>
                  <a:srgbClr val="FF0000"/>
                </a:solidFill>
                <a:latin typeface="Verdana" panose="020B0604030504040204" pitchFamily="34" charset="0"/>
                <a:ea typeface="Verdana" panose="020B0604030504040204" pitchFamily="34" charset="0"/>
              </a:rPr>
              <a:t>(Hebrews 11:6; John 8:24)</a:t>
            </a:r>
          </a:p>
          <a:p>
            <a:pPr algn="l"/>
            <a:endParaRPr lang="en-US" sz="2600" dirty="0">
              <a:latin typeface="Verdana" panose="020B0604030504040204" pitchFamily="34" charset="0"/>
              <a:ea typeface="Verdana" panose="020B0604030504040204" pitchFamily="34" charset="0"/>
            </a:endParaRPr>
          </a:p>
          <a:p>
            <a:pPr algn="l"/>
            <a:r>
              <a:rPr lang="en-US" sz="3000" b="1" dirty="0">
                <a:latin typeface="Verdana" panose="020B0604030504040204" pitchFamily="34" charset="0"/>
                <a:ea typeface="Verdana" panose="020B0604030504040204" pitchFamily="34" charset="0"/>
              </a:rPr>
              <a:t>Repent of sins </a:t>
            </a:r>
            <a:br>
              <a:rPr lang="en-US" sz="2600" dirty="0">
                <a:latin typeface="Verdana" panose="020B0604030504040204" pitchFamily="34" charset="0"/>
                <a:ea typeface="Verdana" panose="020B0604030504040204" pitchFamily="34" charset="0"/>
              </a:rPr>
            </a:br>
            <a:r>
              <a:rPr lang="en-US" sz="2200" b="1" dirty="0">
                <a:solidFill>
                  <a:srgbClr val="FF0000"/>
                </a:solidFill>
                <a:latin typeface="Verdana" panose="020B0604030504040204" pitchFamily="34" charset="0"/>
                <a:ea typeface="Verdana" panose="020B0604030504040204" pitchFamily="34" charset="0"/>
              </a:rPr>
              <a:t>(Luke 13:3; Acts 17:30-31)</a:t>
            </a:r>
          </a:p>
          <a:p>
            <a:pPr algn="l"/>
            <a:endParaRPr lang="en-US" sz="2600" dirty="0">
              <a:latin typeface="Verdana" panose="020B0604030504040204" pitchFamily="34" charset="0"/>
              <a:ea typeface="Verdana" panose="020B0604030504040204" pitchFamily="34" charset="0"/>
            </a:endParaRPr>
          </a:p>
          <a:p>
            <a:pPr algn="l"/>
            <a:r>
              <a:rPr lang="en-US" sz="3000" b="1" dirty="0">
                <a:latin typeface="Verdana" panose="020B0604030504040204" pitchFamily="34" charset="0"/>
                <a:ea typeface="Verdana" panose="020B0604030504040204" pitchFamily="34" charset="0"/>
              </a:rPr>
              <a:t>Confess Jesus Christ </a:t>
            </a:r>
            <a:br>
              <a:rPr lang="en-US" sz="2600" dirty="0">
                <a:latin typeface="Verdana" panose="020B0604030504040204" pitchFamily="34" charset="0"/>
                <a:ea typeface="Verdana" panose="020B0604030504040204" pitchFamily="34" charset="0"/>
              </a:rPr>
            </a:br>
            <a:r>
              <a:rPr lang="en-US" sz="2200" b="1" dirty="0">
                <a:solidFill>
                  <a:srgbClr val="FF0000"/>
                </a:solidFill>
                <a:latin typeface="Verdana" panose="020B0604030504040204" pitchFamily="34" charset="0"/>
                <a:ea typeface="Verdana" panose="020B0604030504040204" pitchFamily="34" charset="0"/>
              </a:rPr>
              <a:t>(Romans 10:10; Matthew 10:32-33)</a:t>
            </a:r>
          </a:p>
          <a:p>
            <a:pPr algn="l"/>
            <a:endParaRPr lang="en-US" sz="2600" dirty="0">
              <a:latin typeface="Verdana" panose="020B0604030504040204" pitchFamily="34" charset="0"/>
              <a:ea typeface="Verdana" panose="020B0604030504040204" pitchFamily="34" charset="0"/>
            </a:endParaRPr>
          </a:p>
          <a:p>
            <a:pPr algn="l"/>
            <a:r>
              <a:rPr lang="en-US" sz="3000" b="1" dirty="0">
                <a:latin typeface="Verdana" panose="020B0604030504040204" pitchFamily="34" charset="0"/>
                <a:ea typeface="Verdana" panose="020B0604030504040204" pitchFamily="34" charset="0"/>
              </a:rPr>
              <a:t>Be Baptized </a:t>
            </a:r>
            <a:br>
              <a:rPr lang="en-US" sz="2600" dirty="0">
                <a:latin typeface="Verdana" panose="020B0604030504040204" pitchFamily="34" charset="0"/>
                <a:ea typeface="Verdana" panose="020B0604030504040204" pitchFamily="34" charset="0"/>
              </a:rPr>
            </a:br>
            <a:r>
              <a:rPr lang="en-US" sz="2200" b="1" dirty="0">
                <a:solidFill>
                  <a:srgbClr val="FF0000"/>
                </a:solidFill>
                <a:latin typeface="Verdana" panose="020B0604030504040204" pitchFamily="34" charset="0"/>
                <a:ea typeface="Verdana" panose="020B0604030504040204" pitchFamily="34" charset="0"/>
              </a:rPr>
              <a:t>(Mark 16:16; Acts 2:38; Galatians 3:26-27; Romans 6:3-4)</a:t>
            </a:r>
          </a:p>
          <a:p>
            <a:pPr algn="l"/>
            <a:endParaRPr lang="en-US" sz="2600" dirty="0">
              <a:latin typeface="Verdana" panose="020B0604030504040204" pitchFamily="34" charset="0"/>
              <a:ea typeface="Verdana" panose="020B0604030504040204" pitchFamily="34" charset="0"/>
            </a:endParaRPr>
          </a:p>
          <a:p>
            <a:pPr algn="l"/>
            <a:r>
              <a:rPr lang="en-US" sz="3000" b="1" dirty="0">
                <a:latin typeface="Verdana" panose="020B0604030504040204" pitchFamily="34" charset="0"/>
                <a:ea typeface="Verdana" panose="020B0604030504040204" pitchFamily="34" charset="0"/>
              </a:rPr>
              <a:t>Remain Obedient </a:t>
            </a:r>
            <a:br>
              <a:rPr lang="en-US" sz="2600" dirty="0">
                <a:latin typeface="Verdana" panose="020B0604030504040204" pitchFamily="34" charset="0"/>
                <a:ea typeface="Verdana" panose="020B0604030504040204" pitchFamily="34" charset="0"/>
              </a:rPr>
            </a:br>
            <a:r>
              <a:rPr lang="en-US" sz="2200" b="1" dirty="0">
                <a:solidFill>
                  <a:srgbClr val="FF0000"/>
                </a:solidFill>
                <a:latin typeface="Verdana" panose="020B0604030504040204" pitchFamily="34" charset="0"/>
                <a:ea typeface="Verdana" panose="020B0604030504040204" pitchFamily="34" charset="0"/>
              </a:rPr>
              <a:t>(Matthew 7:21; Revelation 2:10; Hebrews 3:12)</a:t>
            </a:r>
          </a:p>
          <a:p>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0527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1"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1"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B0BCC13-64A0-6A33-D227-6EB39ABF87F5}"/>
            </a:ext>
          </a:extLst>
        </p:cNvPr>
        <p:cNvGrpSpPr/>
        <p:nvPr/>
      </p:nvGrpSpPr>
      <p:grpSpPr>
        <a:xfrm>
          <a:off x="0" y="0"/>
          <a:ext cx="0" cy="0"/>
          <a:chOff x="0" y="0"/>
          <a:chExt cx="0" cy="0"/>
        </a:xfrm>
      </p:grpSpPr>
      <p:sp>
        <p:nvSpPr>
          <p:cNvPr id="54274" name="Rectangle 2">
            <a:extLst>
              <a:ext uri="{FF2B5EF4-FFF2-40B4-BE49-F238E27FC236}">
                <a16:creationId xmlns:a16="http://schemas.microsoft.com/office/drawing/2014/main" id="{E81E9049-0DA0-DAF3-E6AE-9D00913E642F}"/>
              </a:ext>
            </a:extLst>
          </p:cNvPr>
          <p:cNvSpPr>
            <a:spLocks noGrp="1" noRot="1" noChangeArrowheads="1"/>
          </p:cNvSpPr>
          <p:nvPr>
            <p:ph type="title"/>
          </p:nvPr>
        </p:nvSpPr>
        <p:spPr>
          <a:xfrm>
            <a:off x="228600" y="228600"/>
            <a:ext cx="8686800" cy="1143000"/>
          </a:xfrm>
        </p:spPr>
        <p:txBody>
          <a:bodyPr/>
          <a:lstStyle/>
          <a:p>
            <a:r>
              <a:rPr lang="en-US" altLang="en-US" dirty="0">
                <a:solidFill>
                  <a:schemeClr val="tx1"/>
                </a:solidFill>
                <a:latin typeface="Verdana" panose="020B0604030504040204" pitchFamily="34" charset="0"/>
                <a:ea typeface="Verdana" panose="020B0604030504040204" pitchFamily="34" charset="0"/>
              </a:rPr>
              <a:t>What was in Moses’ hand?</a:t>
            </a:r>
          </a:p>
        </p:txBody>
      </p:sp>
      <p:sp>
        <p:nvSpPr>
          <p:cNvPr id="54275" name="Rectangle 3">
            <a:extLst>
              <a:ext uri="{FF2B5EF4-FFF2-40B4-BE49-F238E27FC236}">
                <a16:creationId xmlns:a16="http://schemas.microsoft.com/office/drawing/2014/main" id="{7DB92E45-55A1-BDAF-599C-64D71CA6A95E}"/>
              </a:ext>
            </a:extLst>
          </p:cNvPr>
          <p:cNvSpPr>
            <a:spLocks noGrp="1" noChangeArrowheads="1"/>
          </p:cNvSpPr>
          <p:nvPr>
            <p:ph type="body" idx="1"/>
          </p:nvPr>
        </p:nvSpPr>
        <p:spPr>
          <a:xfrm>
            <a:off x="514350" y="1371600"/>
            <a:ext cx="8115300" cy="5029200"/>
          </a:xfrm>
        </p:spPr>
        <p:txBody>
          <a:bodyPr/>
          <a:lstStyle/>
          <a:p>
            <a:r>
              <a:rPr lang="en-US" altLang="en-US" b="1" dirty="0">
                <a:latin typeface="Verdana" panose="020B0604030504040204" pitchFamily="34" charset="0"/>
                <a:ea typeface="Verdana" panose="020B0604030504040204" pitchFamily="34" charset="0"/>
              </a:rPr>
              <a:t>A staff was used to…</a:t>
            </a:r>
          </a:p>
          <a:p>
            <a:pPr>
              <a:buClr>
                <a:schemeClr val="tx1"/>
              </a:buClr>
              <a:buFont typeface="Wingdings" panose="05000000000000000000" pitchFamily="2" charset="2"/>
              <a:buChar char="Ø"/>
            </a:pPr>
            <a:r>
              <a:rPr lang="en-US" altLang="en-US" dirty="0">
                <a:latin typeface="Verdana" panose="020B0604030504040204" pitchFamily="34" charset="0"/>
                <a:ea typeface="Verdana" panose="020B0604030504040204" pitchFamily="34" charset="0"/>
              </a:rPr>
              <a:t>Bring lice from dust. </a:t>
            </a:r>
            <a:br>
              <a:rPr lang="en-US" altLang="en-US"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Exodus 8:16-17</a:t>
            </a:r>
          </a:p>
          <a:p>
            <a:pPr>
              <a:buClr>
                <a:schemeClr val="tx1"/>
              </a:buClr>
              <a:buFont typeface="Wingdings" panose="05000000000000000000" pitchFamily="2" charset="2"/>
              <a:buChar char="Ø"/>
            </a:pPr>
            <a:r>
              <a:rPr lang="en-US" altLang="en-US" dirty="0">
                <a:latin typeface="Verdana" panose="020B0604030504040204" pitchFamily="34" charset="0"/>
                <a:ea typeface="Verdana" panose="020B0604030504040204" pitchFamily="34" charset="0"/>
              </a:rPr>
              <a:t>Send out thunder, hail, and fire. </a:t>
            </a:r>
            <a:br>
              <a:rPr lang="en-US" altLang="en-US"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Exodus 9:22-24</a:t>
            </a:r>
          </a:p>
          <a:p>
            <a:pPr>
              <a:buClr>
                <a:schemeClr val="tx1"/>
              </a:buClr>
              <a:buFont typeface="Wingdings" panose="05000000000000000000" pitchFamily="2" charset="2"/>
              <a:buChar char="Ø"/>
            </a:pPr>
            <a:r>
              <a:rPr lang="en-US" altLang="en-US" dirty="0">
                <a:latin typeface="Verdana" panose="020B0604030504040204" pitchFamily="34" charset="0"/>
                <a:ea typeface="Verdana" panose="020B0604030504040204" pitchFamily="34" charset="0"/>
              </a:rPr>
              <a:t>Bring an east wind with locusts. </a:t>
            </a:r>
            <a:r>
              <a:rPr lang="en-US" altLang="en-US" b="1" dirty="0">
                <a:solidFill>
                  <a:srgbClr val="FF0000"/>
                </a:solidFill>
                <a:latin typeface="Verdana" panose="020B0604030504040204" pitchFamily="34" charset="0"/>
                <a:ea typeface="Verdana" panose="020B0604030504040204" pitchFamily="34" charset="0"/>
              </a:rPr>
              <a:t>Exodus 10:12-13</a:t>
            </a:r>
          </a:p>
          <a:p>
            <a:pPr>
              <a:buClr>
                <a:schemeClr val="tx1"/>
              </a:buClr>
              <a:buFont typeface="Wingdings" panose="05000000000000000000" pitchFamily="2" charset="2"/>
              <a:buChar char="Ø"/>
            </a:pPr>
            <a:r>
              <a:rPr lang="en-US" altLang="en-US" dirty="0">
                <a:latin typeface="Verdana" panose="020B0604030504040204" pitchFamily="34" charset="0"/>
                <a:ea typeface="Verdana" panose="020B0604030504040204" pitchFamily="34" charset="0"/>
              </a:rPr>
              <a:t>Divide the Red Sea. </a:t>
            </a:r>
            <a:br>
              <a:rPr lang="en-US" altLang="en-US"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Exodus 14:16, 21-22</a:t>
            </a:r>
          </a:p>
        </p:txBody>
      </p:sp>
    </p:spTree>
    <p:extLst>
      <p:ext uri="{BB962C8B-B14F-4D97-AF65-F5344CB8AC3E}">
        <p14:creationId xmlns:p14="http://schemas.microsoft.com/office/powerpoint/2010/main" val="1341228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fade">
                                      <p:cBhvr>
                                        <p:cTn id="7" dur="1000"/>
                                        <p:tgtEl>
                                          <p:spTgt spid="54275">
                                            <p:txEl>
                                              <p:pRg st="0" end="0"/>
                                            </p:txEl>
                                          </p:spTgt>
                                        </p:tgtEl>
                                      </p:cBhvr>
                                    </p:animEffect>
                                    <p:anim calcmode="lin" valueType="num">
                                      <p:cBhvr>
                                        <p:cTn id="8" dur="1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42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anim calcmode="lin" valueType="num">
                                      <p:cBhvr>
                                        <p:cTn id="15" dur="10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42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4275">
                                            <p:txEl>
                                              <p:pRg st="2" end="2"/>
                                            </p:txEl>
                                          </p:spTgt>
                                        </p:tgtEl>
                                        <p:attrNameLst>
                                          <p:attrName>style.visibility</p:attrName>
                                        </p:attrNameLst>
                                      </p:cBhvr>
                                      <p:to>
                                        <p:strVal val="visible"/>
                                      </p:to>
                                    </p:set>
                                    <p:animEffect transition="in" filter="fade">
                                      <p:cBhvr>
                                        <p:cTn id="21" dur="1000"/>
                                        <p:tgtEl>
                                          <p:spTgt spid="54275">
                                            <p:txEl>
                                              <p:pRg st="2" end="2"/>
                                            </p:txEl>
                                          </p:spTgt>
                                        </p:tgtEl>
                                      </p:cBhvr>
                                    </p:animEffect>
                                    <p:anim calcmode="lin" valueType="num">
                                      <p:cBhvr>
                                        <p:cTn id="22" dur="10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42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54275">
                                            <p:txEl>
                                              <p:pRg st="3" end="3"/>
                                            </p:txEl>
                                          </p:spTgt>
                                        </p:tgtEl>
                                        <p:attrNameLst>
                                          <p:attrName>style.visibility</p:attrName>
                                        </p:attrNameLst>
                                      </p:cBhvr>
                                      <p:to>
                                        <p:strVal val="visible"/>
                                      </p:to>
                                    </p:set>
                                    <p:animEffect transition="in" filter="fade">
                                      <p:cBhvr>
                                        <p:cTn id="28" dur="1000"/>
                                        <p:tgtEl>
                                          <p:spTgt spid="54275">
                                            <p:txEl>
                                              <p:pRg st="3" end="3"/>
                                            </p:txEl>
                                          </p:spTgt>
                                        </p:tgtEl>
                                      </p:cBhvr>
                                    </p:animEffect>
                                    <p:anim calcmode="lin" valueType="num">
                                      <p:cBhvr>
                                        <p:cTn id="29" dur="1000" fill="hold"/>
                                        <p:tgtEl>
                                          <p:spTgt spid="542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42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1" nodeType="clickEffect">
                                  <p:stCondLst>
                                    <p:cond delay="0"/>
                                  </p:stCondLst>
                                  <p:childTnLst>
                                    <p:set>
                                      <p:cBhvr>
                                        <p:cTn id="34" dur="1" fill="hold">
                                          <p:stCondLst>
                                            <p:cond delay="0"/>
                                          </p:stCondLst>
                                        </p:cTn>
                                        <p:tgtEl>
                                          <p:spTgt spid="54275">
                                            <p:txEl>
                                              <p:pRg st="4" end="4"/>
                                            </p:txEl>
                                          </p:spTgt>
                                        </p:tgtEl>
                                        <p:attrNameLst>
                                          <p:attrName>style.visibility</p:attrName>
                                        </p:attrNameLst>
                                      </p:cBhvr>
                                      <p:to>
                                        <p:strVal val="visible"/>
                                      </p:to>
                                    </p:set>
                                    <p:animEffect transition="in" filter="fade">
                                      <p:cBhvr>
                                        <p:cTn id="35" dur="1000"/>
                                        <p:tgtEl>
                                          <p:spTgt spid="54275">
                                            <p:txEl>
                                              <p:pRg st="4" end="4"/>
                                            </p:txEl>
                                          </p:spTgt>
                                        </p:tgtEl>
                                      </p:cBhvr>
                                    </p:animEffect>
                                    <p:anim calcmode="lin" valueType="num">
                                      <p:cBhvr>
                                        <p:cTn id="36" dur="1000" fill="hold"/>
                                        <p:tgtEl>
                                          <p:spTgt spid="5427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427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1"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519E160F-EBD2-BC3F-4353-A01ED1013C90}"/>
              </a:ext>
            </a:extLst>
          </p:cNvPr>
          <p:cNvSpPr>
            <a:spLocks noGrp="1" noRot="1" noChangeArrowheads="1"/>
          </p:cNvSpPr>
          <p:nvPr>
            <p:ph type="title"/>
          </p:nvPr>
        </p:nvSpPr>
        <p:spPr>
          <a:xfrm>
            <a:off x="266700" y="228600"/>
            <a:ext cx="8534400" cy="1143000"/>
          </a:xfrm>
        </p:spPr>
        <p:txBody>
          <a:bodyPr/>
          <a:lstStyle/>
          <a:p>
            <a:r>
              <a:rPr lang="en-US" altLang="en-US" dirty="0">
                <a:solidFill>
                  <a:schemeClr val="tx1"/>
                </a:solidFill>
                <a:latin typeface="Verdana" panose="020B0604030504040204" pitchFamily="34" charset="0"/>
                <a:ea typeface="Verdana" panose="020B0604030504040204" pitchFamily="34" charset="0"/>
              </a:rPr>
              <a:t>What was in Moses’ hand?</a:t>
            </a:r>
          </a:p>
        </p:txBody>
      </p:sp>
      <p:sp>
        <p:nvSpPr>
          <p:cNvPr id="56323" name="Rectangle 3">
            <a:extLst>
              <a:ext uri="{FF2B5EF4-FFF2-40B4-BE49-F238E27FC236}">
                <a16:creationId xmlns:a16="http://schemas.microsoft.com/office/drawing/2014/main" id="{10E39161-0110-331B-E5B7-03C9C1BC1027}"/>
              </a:ext>
            </a:extLst>
          </p:cNvPr>
          <p:cNvSpPr>
            <a:spLocks noGrp="1" noChangeArrowheads="1"/>
          </p:cNvSpPr>
          <p:nvPr>
            <p:ph type="body" idx="1"/>
          </p:nvPr>
        </p:nvSpPr>
        <p:spPr>
          <a:xfrm>
            <a:off x="381000" y="1600200"/>
            <a:ext cx="8305800" cy="4525963"/>
          </a:xfrm>
        </p:spPr>
        <p:txBody>
          <a:bodyPr/>
          <a:lstStyle/>
          <a:p>
            <a:r>
              <a:rPr lang="en-US" altLang="en-US" dirty="0">
                <a:latin typeface="Verdana" panose="020B0604030504040204" pitchFamily="34" charset="0"/>
                <a:ea typeface="Verdana" panose="020B0604030504040204" pitchFamily="34" charset="0"/>
              </a:rPr>
              <a:t>Something as simple as a shepherd’s staff was an instrument used in service to God, accomplishing many amazing things. </a:t>
            </a:r>
          </a:p>
          <a:p>
            <a:r>
              <a:rPr lang="en-US" altLang="en-US" dirty="0">
                <a:latin typeface="Verdana" panose="020B0604030504040204" pitchFamily="34" charset="0"/>
                <a:ea typeface="Verdana" panose="020B0604030504040204" pitchFamily="34" charset="0"/>
              </a:rPr>
              <a:t>Through this staff in the hand of Moses, God showed Pharaoh just Who he was dealing with demonstrating His almighty power and supremacy.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1000"/>
                                        <p:tgtEl>
                                          <p:spTgt spid="56323">
                                            <p:txEl>
                                              <p:pRg st="0" end="0"/>
                                            </p:txEl>
                                          </p:spTgt>
                                        </p:tgtEl>
                                      </p:cBhvr>
                                    </p:animEffect>
                                    <p:anim calcmode="lin" valueType="num">
                                      <p:cBhvr>
                                        <p:cTn id="8" dur="10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63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6323">
                                            <p:txEl>
                                              <p:pRg st="1" end="1"/>
                                            </p:txEl>
                                          </p:spTgt>
                                        </p:tgtEl>
                                        <p:attrNameLst>
                                          <p:attrName>style.visibility</p:attrName>
                                        </p:attrNameLst>
                                      </p:cBhvr>
                                      <p:to>
                                        <p:strVal val="visible"/>
                                      </p:to>
                                    </p:set>
                                    <p:animEffect transition="in" filter="fade">
                                      <p:cBhvr>
                                        <p:cTn id="14" dur="1000"/>
                                        <p:tgtEl>
                                          <p:spTgt spid="56323">
                                            <p:txEl>
                                              <p:pRg st="1" end="1"/>
                                            </p:txEl>
                                          </p:spTgt>
                                        </p:tgtEl>
                                      </p:cBhvr>
                                    </p:animEffect>
                                    <p:anim calcmode="lin" valueType="num">
                                      <p:cBhvr>
                                        <p:cTn id="15" dur="10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632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1"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C8172D7B-89F1-397C-1DE6-2DEA85ECC9EA}"/>
              </a:ext>
            </a:extLst>
          </p:cNvPr>
          <p:cNvSpPr>
            <a:spLocks noGrp="1" noRot="1" noChangeArrowheads="1"/>
          </p:cNvSpPr>
          <p:nvPr>
            <p:ph type="title"/>
          </p:nvPr>
        </p:nvSpPr>
        <p:spPr>
          <a:xfrm>
            <a:off x="76200" y="304800"/>
            <a:ext cx="8991600" cy="1143000"/>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was in their hands?</a:t>
            </a:r>
          </a:p>
        </p:txBody>
      </p:sp>
      <p:sp>
        <p:nvSpPr>
          <p:cNvPr id="57347" name="Rectangle 3">
            <a:extLst>
              <a:ext uri="{FF2B5EF4-FFF2-40B4-BE49-F238E27FC236}">
                <a16:creationId xmlns:a16="http://schemas.microsoft.com/office/drawing/2014/main" id="{9117658C-1F01-0C65-86FA-EE29F2399050}"/>
              </a:ext>
            </a:extLst>
          </p:cNvPr>
          <p:cNvSpPr>
            <a:spLocks noGrp="1" noChangeArrowheads="1"/>
          </p:cNvSpPr>
          <p:nvPr>
            <p:ph type="body" idx="1"/>
          </p:nvPr>
        </p:nvSpPr>
        <p:spPr>
          <a:xfrm>
            <a:off x="457200" y="1676400"/>
            <a:ext cx="8229600" cy="4876800"/>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Shamgar </a:t>
            </a:r>
            <a:r>
              <a:rPr lang="en-US" altLang="en-US" dirty="0">
                <a:latin typeface="Verdana" panose="020B0604030504040204" pitchFamily="34" charset="0"/>
                <a:ea typeface="Verdana" panose="020B0604030504040204" pitchFamily="34" charset="0"/>
              </a:rPr>
              <a:t>killed 600 Philistines with an ox goad. </a:t>
            </a:r>
            <a:r>
              <a:rPr lang="en-US" altLang="en-US" b="1" dirty="0">
                <a:solidFill>
                  <a:srgbClr val="FF0000"/>
                </a:solidFill>
                <a:latin typeface="Verdana" panose="020B0604030504040204" pitchFamily="34" charset="0"/>
                <a:ea typeface="Verdana" panose="020B0604030504040204" pitchFamily="34" charset="0"/>
              </a:rPr>
              <a:t>Judges 3:31</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Gideon’s 300 Men </a:t>
            </a:r>
            <a:r>
              <a:rPr lang="en-US" altLang="en-US" dirty="0">
                <a:latin typeface="Verdana" panose="020B0604030504040204" pitchFamily="34" charset="0"/>
                <a:ea typeface="Verdana" panose="020B0604030504040204" pitchFamily="34" charset="0"/>
              </a:rPr>
              <a:t>used trumpets, pitchers and torches to defeat the army of the Midianites &amp; Amalekites. </a:t>
            </a:r>
            <a:br>
              <a:rPr lang="en-US" altLang="en-US"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Judges 7:16-22a</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Samson </a:t>
            </a:r>
            <a:r>
              <a:rPr lang="en-US" altLang="en-US" dirty="0">
                <a:latin typeface="Verdana" panose="020B0604030504040204" pitchFamily="34" charset="0"/>
                <a:ea typeface="Verdana" panose="020B0604030504040204" pitchFamily="34" charset="0"/>
              </a:rPr>
              <a:t>killed 1,000 Philistines with the jawbone of a donkey. </a:t>
            </a:r>
            <a:br>
              <a:rPr lang="en-US" altLang="en-US" dirty="0">
                <a:latin typeface="Verdana" panose="020B0604030504040204" pitchFamily="34" charset="0"/>
                <a:ea typeface="Verdana" panose="020B0604030504040204" pitchFamily="34" charset="0"/>
              </a:rPr>
            </a:br>
            <a:r>
              <a:rPr lang="en-US" altLang="en-US" b="1" dirty="0">
                <a:solidFill>
                  <a:srgbClr val="FF0000"/>
                </a:solidFill>
                <a:latin typeface="Verdana" panose="020B0604030504040204" pitchFamily="34" charset="0"/>
                <a:ea typeface="Verdana" panose="020B0604030504040204" pitchFamily="34" charset="0"/>
              </a:rPr>
              <a:t>Judges 15:14-15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fade">
                                      <p:cBhvr>
                                        <p:cTn id="7" dur="1000"/>
                                        <p:tgtEl>
                                          <p:spTgt spid="57347">
                                            <p:txEl>
                                              <p:pRg st="0" end="0"/>
                                            </p:txEl>
                                          </p:spTgt>
                                        </p:tgtEl>
                                      </p:cBhvr>
                                    </p:animEffect>
                                    <p:anim calcmode="lin" valueType="num">
                                      <p:cBhvr>
                                        <p:cTn id="8" dur="10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73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fade">
                                      <p:cBhvr>
                                        <p:cTn id="14" dur="1000"/>
                                        <p:tgtEl>
                                          <p:spTgt spid="57347">
                                            <p:txEl>
                                              <p:pRg st="1" end="1"/>
                                            </p:txEl>
                                          </p:spTgt>
                                        </p:tgtEl>
                                      </p:cBhvr>
                                    </p:animEffect>
                                    <p:anim calcmode="lin" valueType="num">
                                      <p:cBhvr>
                                        <p:cTn id="15" dur="10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73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fade">
                                      <p:cBhvr>
                                        <p:cTn id="21" dur="1000"/>
                                        <p:tgtEl>
                                          <p:spTgt spid="57347">
                                            <p:txEl>
                                              <p:pRg st="2" end="2"/>
                                            </p:txEl>
                                          </p:spTgt>
                                        </p:tgtEl>
                                      </p:cBhvr>
                                    </p:animEffect>
                                    <p:anim calcmode="lin" valueType="num">
                                      <p:cBhvr>
                                        <p:cTn id="22" dur="10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734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1"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489ECE5-6FDD-1B82-1A35-34E24A7ABFDD}"/>
            </a:ext>
          </a:extLst>
        </p:cNvPr>
        <p:cNvGrpSpPr/>
        <p:nvPr/>
      </p:nvGrpSpPr>
      <p:grpSpPr>
        <a:xfrm>
          <a:off x="0" y="0"/>
          <a:ext cx="0" cy="0"/>
          <a:chOff x="0" y="0"/>
          <a:chExt cx="0" cy="0"/>
        </a:xfrm>
      </p:grpSpPr>
      <p:sp>
        <p:nvSpPr>
          <p:cNvPr id="57346" name="Rectangle 2">
            <a:extLst>
              <a:ext uri="{FF2B5EF4-FFF2-40B4-BE49-F238E27FC236}">
                <a16:creationId xmlns:a16="http://schemas.microsoft.com/office/drawing/2014/main" id="{42E4AADE-CE0D-B85E-2687-04F63B964A77}"/>
              </a:ext>
            </a:extLst>
          </p:cNvPr>
          <p:cNvSpPr>
            <a:spLocks noGrp="1" noRot="1" noChangeArrowheads="1"/>
          </p:cNvSpPr>
          <p:nvPr>
            <p:ph type="title"/>
          </p:nvPr>
        </p:nvSpPr>
        <p:spPr>
          <a:xfrm>
            <a:off x="76200" y="304800"/>
            <a:ext cx="8991600" cy="1143000"/>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was in their hands?</a:t>
            </a:r>
          </a:p>
        </p:txBody>
      </p:sp>
      <p:sp>
        <p:nvSpPr>
          <p:cNvPr id="57347" name="Rectangle 3">
            <a:extLst>
              <a:ext uri="{FF2B5EF4-FFF2-40B4-BE49-F238E27FC236}">
                <a16:creationId xmlns:a16="http://schemas.microsoft.com/office/drawing/2014/main" id="{F9658295-7956-B9C5-D795-7D8AD6C65871}"/>
              </a:ext>
            </a:extLst>
          </p:cNvPr>
          <p:cNvSpPr>
            <a:spLocks noGrp="1" noChangeArrowheads="1"/>
          </p:cNvSpPr>
          <p:nvPr>
            <p:ph type="body" idx="1"/>
          </p:nvPr>
        </p:nvSpPr>
        <p:spPr>
          <a:xfrm>
            <a:off x="457200" y="1676400"/>
            <a:ext cx="8229600" cy="4525963"/>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David </a:t>
            </a:r>
            <a:r>
              <a:rPr lang="en-US" altLang="en-US" dirty="0">
                <a:latin typeface="Verdana" panose="020B0604030504040204" pitchFamily="34" charset="0"/>
                <a:ea typeface="Verdana" panose="020B0604030504040204" pitchFamily="34" charset="0"/>
              </a:rPr>
              <a:t>used “…a sling and a stone…” to slay Goliath. </a:t>
            </a:r>
            <a:r>
              <a:rPr lang="en-US" altLang="en-US" b="1" dirty="0">
                <a:solidFill>
                  <a:srgbClr val="FF0000"/>
                </a:solidFill>
                <a:latin typeface="Verdana" panose="020B0604030504040204" pitchFamily="34" charset="0"/>
                <a:ea typeface="Verdana" panose="020B0604030504040204" pitchFamily="34" charset="0"/>
              </a:rPr>
              <a:t>1 Samuel 17:50</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Widow</a:t>
            </a:r>
            <a:r>
              <a:rPr lang="en-US" altLang="en-US" dirty="0">
                <a:latin typeface="Verdana" panose="020B0604030504040204" pitchFamily="34" charset="0"/>
                <a:ea typeface="Verdana" panose="020B0604030504040204" pitchFamily="34" charset="0"/>
              </a:rPr>
              <a:t> put in “…all that she had…” </a:t>
            </a:r>
            <a:r>
              <a:rPr lang="en-US" altLang="en-US" b="1" dirty="0">
                <a:solidFill>
                  <a:srgbClr val="FF0000"/>
                </a:solidFill>
                <a:latin typeface="Verdana" panose="020B0604030504040204" pitchFamily="34" charset="0"/>
                <a:ea typeface="Verdana" panose="020B0604030504040204" pitchFamily="34" charset="0"/>
              </a:rPr>
              <a:t>Luke 21:1-4</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Little Boy </a:t>
            </a:r>
            <a:r>
              <a:rPr lang="en-US" altLang="en-US" dirty="0">
                <a:latin typeface="Verdana" panose="020B0604030504040204" pitchFamily="34" charset="0"/>
                <a:ea typeface="Verdana" panose="020B0604030504040204" pitchFamily="34" charset="0"/>
              </a:rPr>
              <a:t>had “…five barley loaves and two fish…” </a:t>
            </a:r>
            <a:r>
              <a:rPr lang="en-US" altLang="en-US" b="1" dirty="0">
                <a:solidFill>
                  <a:srgbClr val="FF0000"/>
                </a:solidFill>
                <a:latin typeface="Verdana" panose="020B0604030504040204" pitchFamily="34" charset="0"/>
                <a:ea typeface="Verdana" panose="020B0604030504040204" pitchFamily="34" charset="0"/>
              </a:rPr>
              <a:t>John 6:5-13</a:t>
            </a:r>
          </a:p>
        </p:txBody>
      </p:sp>
    </p:spTree>
    <p:extLst>
      <p:ext uri="{BB962C8B-B14F-4D97-AF65-F5344CB8AC3E}">
        <p14:creationId xmlns:p14="http://schemas.microsoft.com/office/powerpoint/2010/main" val="326753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fade">
                                      <p:cBhvr>
                                        <p:cTn id="7" dur="1000"/>
                                        <p:tgtEl>
                                          <p:spTgt spid="57347">
                                            <p:txEl>
                                              <p:pRg st="0" end="0"/>
                                            </p:txEl>
                                          </p:spTgt>
                                        </p:tgtEl>
                                      </p:cBhvr>
                                    </p:animEffect>
                                    <p:anim calcmode="lin" valueType="num">
                                      <p:cBhvr>
                                        <p:cTn id="8" dur="10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73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7347">
                                            <p:txEl>
                                              <p:pRg st="1" end="1"/>
                                            </p:txEl>
                                          </p:spTgt>
                                        </p:tgtEl>
                                        <p:attrNameLst>
                                          <p:attrName>style.visibility</p:attrName>
                                        </p:attrNameLst>
                                      </p:cBhvr>
                                      <p:to>
                                        <p:strVal val="visible"/>
                                      </p:to>
                                    </p:set>
                                    <p:animEffect transition="in" filter="fade">
                                      <p:cBhvr>
                                        <p:cTn id="14" dur="1000"/>
                                        <p:tgtEl>
                                          <p:spTgt spid="57347">
                                            <p:txEl>
                                              <p:pRg st="1" end="1"/>
                                            </p:txEl>
                                          </p:spTgt>
                                        </p:tgtEl>
                                      </p:cBhvr>
                                    </p:animEffect>
                                    <p:anim calcmode="lin" valueType="num">
                                      <p:cBhvr>
                                        <p:cTn id="15" dur="10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73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fade">
                                      <p:cBhvr>
                                        <p:cTn id="21" dur="1000"/>
                                        <p:tgtEl>
                                          <p:spTgt spid="57347">
                                            <p:txEl>
                                              <p:pRg st="2" end="2"/>
                                            </p:txEl>
                                          </p:spTgt>
                                        </p:tgtEl>
                                      </p:cBhvr>
                                    </p:animEffect>
                                    <p:anim calcmode="lin" valueType="num">
                                      <p:cBhvr>
                                        <p:cTn id="22" dur="10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734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1"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CB94CB68-AE90-E542-A5D8-89385E321094}"/>
              </a:ext>
            </a:extLst>
          </p:cNvPr>
          <p:cNvSpPr>
            <a:spLocks noGrp="1" noRot="1" noChangeArrowheads="1"/>
          </p:cNvSpPr>
          <p:nvPr>
            <p:ph type="title"/>
          </p:nvPr>
        </p:nvSpPr>
        <p:spPr>
          <a:xfrm>
            <a:off x="76200" y="76200"/>
            <a:ext cx="8991600" cy="1143000"/>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was in their hands</a:t>
            </a:r>
            <a:r>
              <a:rPr lang="en-US" altLang="en-US" dirty="0">
                <a:solidFill>
                  <a:schemeClr val="tx1"/>
                </a:solidFill>
                <a:latin typeface="Verdana" panose="020B0604030504040204" pitchFamily="34" charset="0"/>
                <a:ea typeface="Verdana" panose="020B0604030504040204" pitchFamily="34" charset="0"/>
              </a:rPr>
              <a:t>?</a:t>
            </a:r>
          </a:p>
        </p:txBody>
      </p:sp>
      <p:sp>
        <p:nvSpPr>
          <p:cNvPr id="58371" name="Rectangle 3">
            <a:extLst>
              <a:ext uri="{FF2B5EF4-FFF2-40B4-BE49-F238E27FC236}">
                <a16:creationId xmlns:a16="http://schemas.microsoft.com/office/drawing/2014/main" id="{A47029D8-B3D5-BCE6-6DD0-1D45F51DEEE9}"/>
              </a:ext>
            </a:extLst>
          </p:cNvPr>
          <p:cNvSpPr>
            <a:spLocks noGrp="1" noChangeArrowheads="1"/>
          </p:cNvSpPr>
          <p:nvPr>
            <p:ph type="body" idx="1"/>
          </p:nvPr>
        </p:nvSpPr>
        <p:spPr/>
        <p:txBody>
          <a:bodyPr/>
          <a:lstStyle/>
          <a:p>
            <a:r>
              <a:rPr lang="en-US" altLang="en-US" dirty="0">
                <a:latin typeface="Verdana" panose="020B0604030504040204" pitchFamily="34" charset="0"/>
                <a:ea typeface="Verdana" panose="020B0604030504040204" pitchFamily="34" charset="0"/>
              </a:rPr>
              <a:t>All of these had something that would seem to be of little or no significance, but turned out to be of great importance! </a:t>
            </a:r>
          </a:p>
          <a:p>
            <a:r>
              <a:rPr lang="en-US" altLang="en-US" dirty="0">
                <a:latin typeface="Verdana" panose="020B0604030504040204" pitchFamily="34" charset="0"/>
                <a:ea typeface="Verdana" panose="020B0604030504040204" pitchFamily="34" charset="0"/>
              </a:rPr>
              <a:t>They took what they were given and used what was in their hands to accomplish great things.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fade">
                                      <p:cBhvr>
                                        <p:cTn id="7" dur="1000"/>
                                        <p:tgtEl>
                                          <p:spTgt spid="58371">
                                            <p:txEl>
                                              <p:pRg st="0" end="0"/>
                                            </p:txEl>
                                          </p:spTgt>
                                        </p:tgtEl>
                                      </p:cBhvr>
                                    </p:animEffect>
                                    <p:anim calcmode="lin" valueType="num">
                                      <p:cBhvr>
                                        <p:cTn id="8" dur="10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83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8371">
                                            <p:txEl>
                                              <p:pRg st="1" end="1"/>
                                            </p:txEl>
                                          </p:spTgt>
                                        </p:tgtEl>
                                        <p:attrNameLst>
                                          <p:attrName>style.visibility</p:attrName>
                                        </p:attrNameLst>
                                      </p:cBhvr>
                                      <p:to>
                                        <p:strVal val="visible"/>
                                      </p:to>
                                    </p:set>
                                    <p:animEffect transition="in" filter="fade">
                                      <p:cBhvr>
                                        <p:cTn id="14" dur="1000"/>
                                        <p:tgtEl>
                                          <p:spTgt spid="58371">
                                            <p:txEl>
                                              <p:pRg st="1" end="1"/>
                                            </p:txEl>
                                          </p:spTgt>
                                        </p:tgtEl>
                                      </p:cBhvr>
                                    </p:animEffect>
                                    <p:anim calcmode="lin" valueType="num">
                                      <p:cBhvr>
                                        <p:cTn id="15" dur="10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837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1"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9545233-E29F-D706-AD2B-166D0A27B8BE}"/>
            </a:ext>
          </a:extLst>
        </p:cNvPr>
        <p:cNvGrpSpPr/>
        <p:nvPr/>
      </p:nvGrpSpPr>
      <p:grpSpPr>
        <a:xfrm>
          <a:off x="0" y="0"/>
          <a:ext cx="0" cy="0"/>
          <a:chOff x="0" y="0"/>
          <a:chExt cx="0" cy="0"/>
        </a:xfrm>
      </p:grpSpPr>
      <p:sp>
        <p:nvSpPr>
          <p:cNvPr id="59394" name="Rectangle 2">
            <a:extLst>
              <a:ext uri="{FF2B5EF4-FFF2-40B4-BE49-F238E27FC236}">
                <a16:creationId xmlns:a16="http://schemas.microsoft.com/office/drawing/2014/main" id="{7925B8A1-0839-420D-0BA8-918EDE3A3597}"/>
              </a:ext>
            </a:extLst>
          </p:cNvPr>
          <p:cNvSpPr>
            <a:spLocks noGrp="1" noRot="1" noChangeArrowheads="1"/>
          </p:cNvSpPr>
          <p:nvPr>
            <p:ph type="title"/>
          </p:nvPr>
        </p:nvSpPr>
        <p:spPr>
          <a:xfrm>
            <a:off x="457200" y="76200"/>
            <a:ext cx="8229600" cy="792162"/>
          </a:xfrm>
        </p:spPr>
        <p:txBody>
          <a:bodyPr/>
          <a:lstStyle/>
          <a:p>
            <a:r>
              <a:rPr lang="en-US" altLang="en-US" sz="4800" dirty="0">
                <a:solidFill>
                  <a:schemeClr val="tx1"/>
                </a:solidFill>
                <a:latin typeface="Verdana" panose="020B0604030504040204" pitchFamily="34" charset="0"/>
                <a:ea typeface="Verdana" panose="020B0604030504040204" pitchFamily="34" charset="0"/>
              </a:rPr>
              <a:t>What is in your hand?</a:t>
            </a:r>
          </a:p>
        </p:txBody>
      </p:sp>
      <p:sp>
        <p:nvSpPr>
          <p:cNvPr id="59395" name="Rectangle 3">
            <a:extLst>
              <a:ext uri="{FF2B5EF4-FFF2-40B4-BE49-F238E27FC236}">
                <a16:creationId xmlns:a16="http://schemas.microsoft.com/office/drawing/2014/main" id="{668B3144-F861-4437-E47D-C3E261087770}"/>
              </a:ext>
            </a:extLst>
          </p:cNvPr>
          <p:cNvSpPr>
            <a:spLocks noGrp="1" noChangeArrowheads="1"/>
          </p:cNvSpPr>
          <p:nvPr>
            <p:ph type="body" idx="1"/>
          </p:nvPr>
        </p:nvSpPr>
        <p:spPr>
          <a:xfrm>
            <a:off x="1616242" y="1371600"/>
            <a:ext cx="5911516" cy="4724400"/>
          </a:xfrm>
        </p:spPr>
        <p:txBody>
          <a:bodyPr/>
          <a:lstStyle/>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Life</a:t>
            </a:r>
            <a:r>
              <a:rPr lang="en-US" altLang="en-US" dirty="0">
                <a:latin typeface="Verdana" panose="020B0604030504040204" pitchFamily="34" charset="0"/>
                <a:ea typeface="Verdana" panose="020B0604030504040204" pitchFamily="34" charset="0"/>
              </a:rPr>
              <a:t> </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Time</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Influence</a:t>
            </a:r>
            <a:r>
              <a:rPr lang="en-US" altLang="en-US" dirty="0">
                <a:latin typeface="Verdana" panose="020B0604030504040204" pitchFamily="34" charset="0"/>
                <a:ea typeface="Verdana" panose="020B0604030504040204" pitchFamily="34" charset="0"/>
              </a:rPr>
              <a:t> </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Opportunities</a:t>
            </a:r>
            <a:endParaRPr lang="en-US" altLang="en-US" b="1" dirty="0">
              <a:solidFill>
                <a:srgbClr val="FF0000"/>
              </a:solidFill>
              <a:latin typeface="Verdana" panose="020B0604030504040204" pitchFamily="34" charset="0"/>
              <a:ea typeface="Verdana" panose="020B0604030504040204" pitchFamily="34" charset="0"/>
            </a:endParaRP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Soul</a:t>
            </a:r>
            <a:endParaRPr lang="en-US" altLang="en-US" b="1" dirty="0">
              <a:solidFill>
                <a:srgbClr val="FF0000"/>
              </a:solidFill>
              <a:latin typeface="Verdana" panose="020B0604030504040204" pitchFamily="34" charset="0"/>
              <a:ea typeface="Verdana" panose="020B0604030504040204" pitchFamily="34" charset="0"/>
            </a:endParaRP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Your Destiny</a:t>
            </a:r>
          </a:p>
          <a:p>
            <a:pPr>
              <a:buClr>
                <a:schemeClr val="tx1"/>
              </a:buClr>
              <a:buFont typeface="Wingdings" panose="05000000000000000000" pitchFamily="2" charset="2"/>
              <a:buChar char="Ø"/>
            </a:pPr>
            <a:r>
              <a:rPr lang="en-US" altLang="en-US" b="1" dirty="0">
                <a:latin typeface="Verdana" panose="020B0604030504040204" pitchFamily="34" charset="0"/>
                <a:ea typeface="Verdana" panose="020B0604030504040204" pitchFamily="34" charset="0"/>
              </a:rPr>
              <a:t>The Ability to Choose</a:t>
            </a:r>
            <a:br>
              <a:rPr lang="en-US" altLang="en-US" b="1" dirty="0">
                <a:latin typeface="Verdana" panose="020B0604030504040204" pitchFamily="34" charset="0"/>
                <a:ea typeface="Verdana" panose="020B0604030504040204" pitchFamily="34" charset="0"/>
              </a:rPr>
            </a:br>
            <a:endParaRPr lang="en-US" altLang="en-US" b="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2234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fade">
                                      <p:cBhvr>
                                        <p:cTn id="7" dur="1000"/>
                                        <p:tgtEl>
                                          <p:spTgt spid="59395">
                                            <p:txEl>
                                              <p:pRg st="0" end="0"/>
                                            </p:txEl>
                                          </p:spTgt>
                                        </p:tgtEl>
                                      </p:cBhvr>
                                    </p:animEffect>
                                    <p:anim calcmode="lin" valueType="num">
                                      <p:cBhvr>
                                        <p:cTn id="8" dur="1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93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fade">
                                      <p:cBhvr>
                                        <p:cTn id="14" dur="1000"/>
                                        <p:tgtEl>
                                          <p:spTgt spid="59395">
                                            <p:txEl>
                                              <p:pRg st="1" end="1"/>
                                            </p:txEl>
                                          </p:spTgt>
                                        </p:tgtEl>
                                      </p:cBhvr>
                                    </p:animEffect>
                                    <p:anim calcmode="lin" valueType="num">
                                      <p:cBhvr>
                                        <p:cTn id="15" dur="1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93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fade">
                                      <p:cBhvr>
                                        <p:cTn id="21" dur="1000"/>
                                        <p:tgtEl>
                                          <p:spTgt spid="59395">
                                            <p:txEl>
                                              <p:pRg st="2" end="2"/>
                                            </p:txEl>
                                          </p:spTgt>
                                        </p:tgtEl>
                                      </p:cBhvr>
                                    </p:animEffect>
                                    <p:anim calcmode="lin" valueType="num">
                                      <p:cBhvr>
                                        <p:cTn id="22" dur="1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93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59395">
                                            <p:txEl>
                                              <p:pRg st="3" end="3"/>
                                            </p:txEl>
                                          </p:spTgt>
                                        </p:tgtEl>
                                        <p:attrNameLst>
                                          <p:attrName>style.visibility</p:attrName>
                                        </p:attrNameLst>
                                      </p:cBhvr>
                                      <p:to>
                                        <p:strVal val="visible"/>
                                      </p:to>
                                    </p:set>
                                    <p:animEffect transition="in" filter="fade">
                                      <p:cBhvr>
                                        <p:cTn id="28" dur="1000"/>
                                        <p:tgtEl>
                                          <p:spTgt spid="59395">
                                            <p:txEl>
                                              <p:pRg st="3" end="3"/>
                                            </p:txEl>
                                          </p:spTgt>
                                        </p:tgtEl>
                                      </p:cBhvr>
                                    </p:animEffect>
                                    <p:anim calcmode="lin" valueType="num">
                                      <p:cBhvr>
                                        <p:cTn id="29" dur="10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93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1" nodeType="clickEffect">
                                  <p:stCondLst>
                                    <p:cond delay="0"/>
                                  </p:stCondLst>
                                  <p:childTnLst>
                                    <p:set>
                                      <p:cBhvr>
                                        <p:cTn id="34" dur="1" fill="hold">
                                          <p:stCondLst>
                                            <p:cond delay="0"/>
                                          </p:stCondLst>
                                        </p:cTn>
                                        <p:tgtEl>
                                          <p:spTgt spid="59395">
                                            <p:txEl>
                                              <p:pRg st="4" end="4"/>
                                            </p:txEl>
                                          </p:spTgt>
                                        </p:tgtEl>
                                        <p:attrNameLst>
                                          <p:attrName>style.visibility</p:attrName>
                                        </p:attrNameLst>
                                      </p:cBhvr>
                                      <p:to>
                                        <p:strVal val="visible"/>
                                      </p:to>
                                    </p:set>
                                    <p:animEffect transition="in" filter="fade">
                                      <p:cBhvr>
                                        <p:cTn id="35" dur="1000"/>
                                        <p:tgtEl>
                                          <p:spTgt spid="59395">
                                            <p:txEl>
                                              <p:pRg st="4" end="4"/>
                                            </p:txEl>
                                          </p:spTgt>
                                        </p:tgtEl>
                                      </p:cBhvr>
                                    </p:animEffect>
                                    <p:anim calcmode="lin" valueType="num">
                                      <p:cBhvr>
                                        <p:cTn id="36" dur="1000" fill="hold"/>
                                        <p:tgtEl>
                                          <p:spTgt spid="5939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93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1" nodeType="clickEffect">
                                  <p:stCondLst>
                                    <p:cond delay="0"/>
                                  </p:stCondLst>
                                  <p:childTnLst>
                                    <p:set>
                                      <p:cBhvr>
                                        <p:cTn id="41" dur="1" fill="hold">
                                          <p:stCondLst>
                                            <p:cond delay="0"/>
                                          </p:stCondLst>
                                        </p:cTn>
                                        <p:tgtEl>
                                          <p:spTgt spid="59395">
                                            <p:txEl>
                                              <p:pRg st="5" end="5"/>
                                            </p:txEl>
                                          </p:spTgt>
                                        </p:tgtEl>
                                        <p:attrNameLst>
                                          <p:attrName>style.visibility</p:attrName>
                                        </p:attrNameLst>
                                      </p:cBhvr>
                                      <p:to>
                                        <p:strVal val="visible"/>
                                      </p:to>
                                    </p:set>
                                    <p:animEffect transition="in" filter="fade">
                                      <p:cBhvr>
                                        <p:cTn id="42" dur="1000"/>
                                        <p:tgtEl>
                                          <p:spTgt spid="59395">
                                            <p:txEl>
                                              <p:pRg st="5" end="5"/>
                                            </p:txEl>
                                          </p:spTgt>
                                        </p:tgtEl>
                                      </p:cBhvr>
                                    </p:animEffect>
                                    <p:anim calcmode="lin" valueType="num">
                                      <p:cBhvr>
                                        <p:cTn id="43" dur="1000" fill="hold"/>
                                        <p:tgtEl>
                                          <p:spTgt spid="5939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939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1" nodeType="clickEffect">
                                  <p:stCondLst>
                                    <p:cond delay="0"/>
                                  </p:stCondLst>
                                  <p:childTnLst>
                                    <p:set>
                                      <p:cBhvr>
                                        <p:cTn id="48" dur="1" fill="hold">
                                          <p:stCondLst>
                                            <p:cond delay="0"/>
                                          </p:stCondLst>
                                        </p:cTn>
                                        <p:tgtEl>
                                          <p:spTgt spid="59395">
                                            <p:txEl>
                                              <p:pRg st="6" end="6"/>
                                            </p:txEl>
                                          </p:spTgt>
                                        </p:tgtEl>
                                        <p:attrNameLst>
                                          <p:attrName>style.visibility</p:attrName>
                                        </p:attrNameLst>
                                      </p:cBhvr>
                                      <p:to>
                                        <p:strVal val="visible"/>
                                      </p:to>
                                    </p:set>
                                    <p:animEffect transition="in" filter="fade">
                                      <p:cBhvr>
                                        <p:cTn id="49" dur="1000"/>
                                        <p:tgtEl>
                                          <p:spTgt spid="59395">
                                            <p:txEl>
                                              <p:pRg st="6" end="6"/>
                                            </p:txEl>
                                          </p:spTgt>
                                        </p:tgtEl>
                                      </p:cBhvr>
                                    </p:animEffect>
                                    <p:anim calcmode="lin" valueType="num">
                                      <p:cBhvr>
                                        <p:cTn id="50" dur="1000" fill="hold"/>
                                        <p:tgtEl>
                                          <p:spTgt spid="5939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939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1" uiExpand="1" build="p"/>
    </p:bld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Stream</Template>
  <TotalTime>982</TotalTime>
  <Words>5938</Words>
  <Application>Microsoft Office PowerPoint</Application>
  <PresentationFormat>On-screen Show (4:3)</PresentationFormat>
  <Paragraphs>260</Paragraphs>
  <Slides>35</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Aptos</vt:lpstr>
      <vt:lpstr>Arial</vt:lpstr>
      <vt:lpstr>Garamond</vt:lpstr>
      <vt:lpstr>system-ui</vt:lpstr>
      <vt:lpstr>Verdana</vt:lpstr>
      <vt:lpstr>Wingdings</vt:lpstr>
      <vt:lpstr>Stream</vt:lpstr>
      <vt:lpstr>What is that in your hand?</vt:lpstr>
      <vt:lpstr>What is that in your hand?</vt:lpstr>
      <vt:lpstr>What was in Moses’ hand?</vt:lpstr>
      <vt:lpstr>What was in Moses’ hand?</vt:lpstr>
      <vt:lpstr>What was in Moses’ hand?</vt:lpstr>
      <vt:lpstr>What was in their hands?</vt:lpstr>
      <vt:lpstr>What was in their hands?</vt:lpstr>
      <vt:lpstr>What was in their hands?</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in your hand?</vt:lpstr>
      <vt:lpstr>What is that in your hand?</vt:lpstr>
      <vt:lpstr>HOW TO BE SAVED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That In Your Hand? (4)</dc:title>
  <dc:creator>Randy Childs; James Hicks</dc:creator>
  <cp:lastModifiedBy>Richard Lidh</cp:lastModifiedBy>
  <cp:revision>28</cp:revision>
  <cp:lastPrinted>2024-12-30T16:35:27Z</cp:lastPrinted>
  <dcterms:created xsi:type="dcterms:W3CDTF">1601-01-01T00:00:00Z</dcterms:created>
  <dcterms:modified xsi:type="dcterms:W3CDTF">2024-12-30T16:36:05Z</dcterms:modified>
</cp:coreProperties>
</file>